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9.svg" ContentType="image/svg+xml"/>
  <Override PartName="/ppt/media/image21.svg" ContentType="image/svg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71" r:id="rId4"/>
    <p:sldId id="272" r:id="rId5"/>
    <p:sldId id="257" r:id="rId6"/>
    <p:sldId id="258" r:id="rId7"/>
    <p:sldId id="276" r:id="rId8"/>
    <p:sldId id="275" r:id="rId9"/>
    <p:sldId id="277" r:id="rId10"/>
    <p:sldId id="259" r:id="rId11"/>
    <p:sldId id="289" r:id="rId12"/>
    <p:sldId id="278" r:id="rId13"/>
    <p:sldId id="260" r:id="rId14"/>
    <p:sldId id="291" r:id="rId15"/>
    <p:sldId id="261" r:id="rId17"/>
    <p:sldId id="281" r:id="rId18"/>
    <p:sldId id="283" r:id="rId19"/>
    <p:sldId id="287" r:id="rId20"/>
    <p:sldId id="28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93B"/>
    <a:srgbClr val="C0B4B1"/>
    <a:srgbClr val="301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7C069-E41E-40B9-A928-D5B7E4096D7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D47BD-3C6F-4A98-A159-63DE51FEB80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 lIns="0" tIns="0" rIns="0" bIns="0">
            <a:normAutofit/>
          </a:bodyPr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397A7-D595-406D-BE81-01C8214F25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BCF90A-081D-4491-A5D2-B6502E4EC5D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.xml"/><Relationship Id="rId2" Type="http://schemas.openxmlformats.org/officeDocument/2006/relationships/image" Target="../media/image10.jpe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0" y="304800"/>
            <a:ext cx="12194540" cy="6250305"/>
          </a:xfrm>
          <a:custGeom>
            <a:avLst/>
            <a:gdLst>
              <a:gd name="connsiteX0" fmla="*/ 12194354 w 12194480"/>
              <a:gd name="connsiteY0" fmla="*/ 1506110 h 6250208"/>
              <a:gd name="connsiteX1" fmla="*/ 12194354 w 12194480"/>
              <a:gd name="connsiteY1" fmla="*/ 4630487 h 6250208"/>
              <a:gd name="connsiteX2" fmla="*/ 5465540 w 12194480"/>
              <a:gd name="connsiteY2" fmla="*/ 4630487 h 6250208"/>
              <a:gd name="connsiteX3" fmla="*/ 4788585 w 12194480"/>
              <a:gd name="connsiteY3" fmla="*/ 4972228 h 6250208"/>
              <a:gd name="connsiteX4" fmla="*/ 4477582 w 12194480"/>
              <a:gd name="connsiteY4" fmla="*/ 5334701 h 6250208"/>
              <a:gd name="connsiteX5" fmla="*/ 2267799 w 12194480"/>
              <a:gd name="connsiteY5" fmla="*/ 6250019 h 6250208"/>
              <a:gd name="connsiteX6" fmla="*/ 975363 w 12194480"/>
              <a:gd name="connsiteY6" fmla="*/ 6250019 h 6250208"/>
              <a:gd name="connsiteX7" fmla="*/ -126 w 12194480"/>
              <a:gd name="connsiteY7" fmla="*/ 5274530 h 6250208"/>
              <a:gd name="connsiteX8" fmla="*/ -126 w 12194480"/>
              <a:gd name="connsiteY8" fmla="*/ 975304 h 6250208"/>
              <a:gd name="connsiteX9" fmla="*/ 975363 w 12194480"/>
              <a:gd name="connsiteY9" fmla="*/ -186 h 6250208"/>
              <a:gd name="connsiteX10" fmla="*/ 2267653 w 12194480"/>
              <a:gd name="connsiteY10" fmla="*/ -186 h 6250208"/>
              <a:gd name="connsiteX11" fmla="*/ 4716090 w 12194480"/>
              <a:gd name="connsiteY11" fmla="*/ 1182058 h 6250208"/>
              <a:gd name="connsiteX12" fmla="*/ 5379562 w 12194480"/>
              <a:gd name="connsiteY12" fmla="*/ 1506110 h 625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4480" h="6250208">
                <a:moveTo>
                  <a:pt x="12194354" y="1506110"/>
                </a:moveTo>
                <a:lnTo>
                  <a:pt x="12194354" y="4630487"/>
                </a:lnTo>
                <a:lnTo>
                  <a:pt x="5465540" y="4630487"/>
                </a:lnTo>
                <a:cubicBezTo>
                  <a:pt x="5198353" y="4630139"/>
                  <a:pt x="4946971" y="4757049"/>
                  <a:pt x="4788585" y="4972228"/>
                </a:cubicBezTo>
                <a:cubicBezTo>
                  <a:pt x="4694240" y="5100746"/>
                  <a:pt x="4590268" y="5221913"/>
                  <a:pt x="4477582" y="5334701"/>
                </a:cubicBezTo>
                <a:cubicBezTo>
                  <a:pt x="3892086" y="5921632"/>
                  <a:pt x="3096833" y="6251049"/>
                  <a:pt x="2267799" y="6250019"/>
                </a:cubicBezTo>
                <a:lnTo>
                  <a:pt x="975363" y="6250019"/>
                </a:lnTo>
                <a:cubicBezTo>
                  <a:pt x="436611" y="6250019"/>
                  <a:pt x="-126" y="5813282"/>
                  <a:pt x="-126" y="5274530"/>
                </a:cubicBezTo>
                <a:lnTo>
                  <a:pt x="-126" y="975304"/>
                </a:lnTo>
                <a:cubicBezTo>
                  <a:pt x="-126" y="436552"/>
                  <a:pt x="436611" y="-186"/>
                  <a:pt x="975363" y="-186"/>
                </a:cubicBezTo>
                <a:lnTo>
                  <a:pt x="2267653" y="-186"/>
                </a:lnTo>
                <a:cubicBezTo>
                  <a:pt x="3221640" y="-1230"/>
                  <a:pt x="4123663" y="434319"/>
                  <a:pt x="4716090" y="1182058"/>
                </a:cubicBezTo>
                <a:cubicBezTo>
                  <a:pt x="4876144" y="1385739"/>
                  <a:pt x="5120523" y="1505095"/>
                  <a:pt x="5379562" y="1506110"/>
                </a:cubicBezTo>
                <a:close/>
              </a:path>
            </a:pathLst>
          </a:custGeom>
          <a:solidFill>
            <a:schemeClr val="accent1"/>
          </a:solidFill>
          <a:ln w="14493" cap="flat">
            <a:solidFill>
              <a:schemeClr val="accent5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2580" y="2406015"/>
            <a:ext cx="3970020" cy="16357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240173" y="2605746"/>
            <a:ext cx="6445789" cy="1556516"/>
            <a:chOff x="5240173" y="2505670"/>
            <a:chExt cx="6445789" cy="1556516"/>
          </a:xfrm>
        </p:grpSpPr>
        <p:sp>
          <p:nvSpPr>
            <p:cNvPr id="851" name="TextBox 850"/>
            <p:cNvSpPr txBox="1"/>
            <p:nvPr/>
          </p:nvSpPr>
          <p:spPr>
            <a:xfrm>
              <a:off x="5240173" y="2505670"/>
              <a:ext cx="6445789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IN" sz="54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GKV GLOBAL </a:t>
              </a:r>
              <a:endParaRPr lang="en-US" altLang="en-IN" sz="5400" b="1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52" name="TextBox 851"/>
            <p:cNvSpPr txBox="1"/>
            <p:nvPr/>
          </p:nvSpPr>
          <p:spPr>
            <a:xfrm>
              <a:off x="5715197" y="3601811"/>
              <a:ext cx="549574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TECHNOLOGY</a:t>
              </a:r>
              <a:endParaRPr lang="en-US" sz="24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284480" y="2395855"/>
            <a:ext cx="49555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u="sng">
                <a:solidFill>
                  <a:srgbClr val="C0B4B1"/>
                </a:solidFill>
                <a:latin typeface="Gadugi" panose="020B0502040204020203" charset="0"/>
                <a:cs typeface="Gadugi" panose="020B0502040204020203" charset="0"/>
              </a:rPr>
              <a:t>GKVGT</a:t>
            </a:r>
            <a:endParaRPr lang="en-US" sz="9600" u="sng">
              <a:solidFill>
                <a:srgbClr val="C0B4B1"/>
              </a:solidFill>
              <a:latin typeface="Gadugi" panose="020B0502040204020203" charset="0"/>
              <a:cs typeface="Gadugi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01700" y="2229038"/>
            <a:ext cx="4816927" cy="1187081"/>
            <a:chOff x="497478" y="2036111"/>
            <a:chExt cx="4816927" cy="1187081"/>
          </a:xfrm>
        </p:grpSpPr>
        <p:sp>
          <p:nvSpPr>
            <p:cNvPr id="5" name="TextBox 4"/>
            <p:cNvSpPr txBox="1"/>
            <p:nvPr/>
          </p:nvSpPr>
          <p:spPr>
            <a:xfrm>
              <a:off x="497478" y="2716462"/>
              <a:ext cx="4650377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7478" y="2036111"/>
              <a:ext cx="481692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D59E4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 flipH="1">
            <a:off x="6349537" y="1"/>
            <a:ext cx="5842463" cy="6177707"/>
            <a:chOff x="0" y="1"/>
            <a:chExt cx="5842463" cy="6177707"/>
          </a:xfrm>
        </p:grpSpPr>
        <p:sp>
          <p:nvSpPr>
            <p:cNvPr id="13" name="Rectangle: Top Corners Rounded 12"/>
            <p:cNvSpPr/>
            <p:nvPr/>
          </p:nvSpPr>
          <p:spPr>
            <a:xfrm flipH="1">
              <a:off x="0" y="1"/>
              <a:ext cx="3709851" cy="3822700"/>
            </a:xfrm>
            <a:prstGeom prst="round2SameRect">
              <a:avLst>
                <a:gd name="adj1" fmla="val 0"/>
                <a:gd name="adj2" fmla="val 152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71699" y="1106944"/>
              <a:ext cx="5070764" cy="5070764"/>
              <a:chOff x="771698" y="1106944"/>
              <a:chExt cx="5070764" cy="507076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771698" y="1106944"/>
                <a:ext cx="5070764" cy="507076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2" name="Picture 2" descr="Vilnius, Lithuania - May 10, 2018: Modern blue glass corporate business office skyscraper concept.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 flipH="1">
                <a:off x="892016" y="1227262"/>
                <a:ext cx="4830128" cy="4830128"/>
              </a:xfrm>
              <a:custGeom>
                <a:avLst/>
                <a:gdLst>
                  <a:gd name="connsiteX0" fmla="*/ 1783081 w 3566162"/>
                  <a:gd name="connsiteY0" fmla="*/ 0 h 3566162"/>
                  <a:gd name="connsiteX1" fmla="*/ 3566162 w 3566162"/>
                  <a:gd name="connsiteY1" fmla="*/ 1783081 h 3566162"/>
                  <a:gd name="connsiteX2" fmla="*/ 1783081 w 3566162"/>
                  <a:gd name="connsiteY2" fmla="*/ 3566162 h 3566162"/>
                  <a:gd name="connsiteX3" fmla="*/ 0 w 3566162"/>
                  <a:gd name="connsiteY3" fmla="*/ 1783081 h 3566162"/>
                  <a:gd name="connsiteX4" fmla="*/ 1783081 w 3566162"/>
                  <a:gd name="connsiteY4" fmla="*/ 0 h 356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6162" h="3566162">
                    <a:moveTo>
                      <a:pt x="1783081" y="0"/>
                    </a:moveTo>
                    <a:cubicBezTo>
                      <a:pt x="2767849" y="0"/>
                      <a:pt x="3566162" y="798313"/>
                      <a:pt x="3566162" y="1783081"/>
                    </a:cubicBezTo>
                    <a:cubicBezTo>
                      <a:pt x="3566162" y="2767849"/>
                      <a:pt x="2767849" y="3566162"/>
                      <a:pt x="1783081" y="3566162"/>
                    </a:cubicBezTo>
                    <a:cubicBezTo>
                      <a:pt x="798313" y="3566162"/>
                      <a:pt x="0" y="2767849"/>
                      <a:pt x="0" y="1783081"/>
                    </a:cubicBezTo>
                    <a:cubicBezTo>
                      <a:pt x="0" y="798313"/>
                      <a:pt x="798313" y="0"/>
                      <a:pt x="1783081" y="0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 Box 8"/>
          <p:cNvSpPr txBox="1"/>
          <p:nvPr/>
        </p:nvSpPr>
        <p:spPr>
          <a:xfrm>
            <a:off x="396875" y="1226820"/>
            <a:ext cx="5852795" cy="4168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+mn-ea"/>
              </a:rPr>
              <a:t>Consulting Hierarchy: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  <a:sym typeface="+mn-ea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en-US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+mn-ea"/>
              </a:rPr>
              <a:t>Structured as Consultant → Senior Consultant → Manager → Director → Partner.</a:t>
            </a:r>
            <a:endParaRPr lang="en-US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+mn-ea"/>
              </a:rPr>
              <a:t>Each role has specific responsibilities to ensure project success.</a:t>
            </a:r>
            <a:endParaRPr lang="en-US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Oval 691"/>
          <p:cNvSpPr/>
          <p:nvPr/>
        </p:nvSpPr>
        <p:spPr>
          <a:xfrm>
            <a:off x="7143750" y="438785"/>
            <a:ext cx="4911090" cy="4752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Montserrat" panose="00000500000000000000" pitchFamily="2" charset="0"/>
            </a:endParaRPr>
          </a:p>
        </p:txBody>
      </p:sp>
      <p:sp>
        <p:nvSpPr>
          <p:cNvPr id="3" name="TextBox 1032"/>
          <p:cNvSpPr txBox="1"/>
          <p:nvPr/>
        </p:nvSpPr>
        <p:spPr>
          <a:xfrm>
            <a:off x="440055" y="784225"/>
            <a:ext cx="6703695" cy="32658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en-US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Cross-Functional Collaboration:</a:t>
            </a:r>
            <a:endParaRPr lang="en-US" altLang="en-US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indent="0" algn="l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en-US" sz="20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Teams work together across functions to align goals and meet customer needs.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Ensures efficient communication and avoids working in divisions.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305040" y="630555"/>
            <a:ext cx="4579620" cy="437197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0" y="59690"/>
            <a:ext cx="3422240" cy="6912867"/>
          </a:xfrm>
          <a:custGeom>
            <a:avLst/>
            <a:gdLst>
              <a:gd name="connsiteX0" fmla="*/ 0 w 3422240"/>
              <a:gd name="connsiteY0" fmla="*/ 0 h 6912867"/>
              <a:gd name="connsiteX1" fmla="*/ 3422241 w 3422240"/>
              <a:gd name="connsiteY1" fmla="*/ 0 h 6912867"/>
              <a:gd name="connsiteX2" fmla="*/ 3422241 w 3422240"/>
              <a:gd name="connsiteY2" fmla="*/ 6912868 h 6912867"/>
              <a:gd name="connsiteX3" fmla="*/ 0 w 3422240"/>
              <a:gd name="connsiteY3" fmla="*/ 6912868 h 691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2240" h="6912867">
                <a:moveTo>
                  <a:pt x="0" y="0"/>
                </a:moveTo>
                <a:lnTo>
                  <a:pt x="3422241" y="0"/>
                </a:lnTo>
                <a:lnTo>
                  <a:pt x="3422241" y="6912868"/>
                </a:lnTo>
                <a:lnTo>
                  <a:pt x="0" y="6912868"/>
                </a:lnTo>
                <a:close/>
              </a:path>
            </a:pathLst>
          </a:custGeom>
          <a:solidFill>
            <a:schemeClr val="accent1"/>
          </a:solidFill>
          <a:ln w="1461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19" name="Group 2018"/>
          <p:cNvGrpSpPr/>
          <p:nvPr/>
        </p:nvGrpSpPr>
        <p:grpSpPr>
          <a:xfrm>
            <a:off x="4937667" y="1919316"/>
            <a:ext cx="1945212" cy="3469147"/>
            <a:chOff x="6185896" y="2238630"/>
            <a:chExt cx="1945212" cy="3469147"/>
          </a:xfrm>
          <a:solidFill>
            <a:schemeClr val="accent1"/>
          </a:solidFill>
        </p:grpSpPr>
        <p:sp>
          <p:nvSpPr>
            <p:cNvPr id="1721" name="Freeform: Shape 1720"/>
            <p:cNvSpPr/>
            <p:nvPr/>
          </p:nvSpPr>
          <p:spPr>
            <a:xfrm>
              <a:off x="6305135" y="2298833"/>
              <a:ext cx="1595681" cy="1029448"/>
            </a:xfrm>
            <a:custGeom>
              <a:avLst/>
              <a:gdLst>
                <a:gd name="connsiteX0" fmla="*/ 21786 w 1595681"/>
                <a:gd name="connsiteY0" fmla="*/ 1028691 h 1029448"/>
                <a:gd name="connsiteX1" fmla="*/ -133 w 1595681"/>
                <a:gd name="connsiteY1" fmla="*/ 1006772 h 1029448"/>
                <a:gd name="connsiteX2" fmla="*/ 5858 w 1595681"/>
                <a:gd name="connsiteY2" fmla="*/ 991721 h 1029448"/>
                <a:gd name="connsiteX3" fmla="*/ 84912 w 1595681"/>
                <a:gd name="connsiteY3" fmla="*/ 907845 h 1029448"/>
                <a:gd name="connsiteX4" fmla="*/ 115905 w 1595681"/>
                <a:gd name="connsiteY4" fmla="*/ 907627 h 1029448"/>
                <a:gd name="connsiteX5" fmla="*/ 116767 w 1595681"/>
                <a:gd name="connsiteY5" fmla="*/ 937947 h 1029448"/>
                <a:gd name="connsiteX6" fmla="*/ 37713 w 1595681"/>
                <a:gd name="connsiteY6" fmla="*/ 1021823 h 1029448"/>
                <a:gd name="connsiteX7" fmla="*/ 21786 w 1595681"/>
                <a:gd name="connsiteY7" fmla="*/ 1028691 h 1029448"/>
                <a:gd name="connsiteX8" fmla="*/ 180039 w 1595681"/>
                <a:gd name="connsiteY8" fmla="*/ 860940 h 1029448"/>
                <a:gd name="connsiteX9" fmla="*/ 165427 w 1595681"/>
                <a:gd name="connsiteY9" fmla="*/ 854948 h 1029448"/>
                <a:gd name="connsiteX10" fmla="*/ 164550 w 1595681"/>
                <a:gd name="connsiteY10" fmla="*/ 823970 h 1029448"/>
                <a:gd name="connsiteX11" fmla="*/ 243603 w 1595681"/>
                <a:gd name="connsiteY11" fmla="*/ 740241 h 1029448"/>
                <a:gd name="connsiteX12" fmla="*/ 274567 w 1595681"/>
                <a:gd name="connsiteY12" fmla="*/ 738707 h 1029448"/>
                <a:gd name="connsiteX13" fmla="*/ 276087 w 1595681"/>
                <a:gd name="connsiteY13" fmla="*/ 769670 h 1029448"/>
                <a:gd name="connsiteX14" fmla="*/ 275458 w 1595681"/>
                <a:gd name="connsiteY14" fmla="*/ 770342 h 1029448"/>
                <a:gd name="connsiteX15" fmla="*/ 195967 w 1595681"/>
                <a:gd name="connsiteY15" fmla="*/ 853341 h 1029448"/>
                <a:gd name="connsiteX16" fmla="*/ 180039 w 1595681"/>
                <a:gd name="connsiteY16" fmla="*/ 860501 h 1029448"/>
                <a:gd name="connsiteX17" fmla="*/ 338292 w 1595681"/>
                <a:gd name="connsiteY17" fmla="*/ 692604 h 1029448"/>
                <a:gd name="connsiteX18" fmla="*/ 316373 w 1595681"/>
                <a:gd name="connsiteY18" fmla="*/ 670685 h 1029448"/>
                <a:gd name="connsiteX19" fmla="*/ 322365 w 1595681"/>
                <a:gd name="connsiteY19" fmla="*/ 655634 h 1029448"/>
                <a:gd name="connsiteX20" fmla="*/ 401418 w 1595681"/>
                <a:gd name="connsiteY20" fmla="*/ 571758 h 1029448"/>
                <a:gd name="connsiteX21" fmla="*/ 432469 w 1595681"/>
                <a:gd name="connsiteY21" fmla="*/ 570809 h 1029448"/>
                <a:gd name="connsiteX22" fmla="*/ 433419 w 1595681"/>
                <a:gd name="connsiteY22" fmla="*/ 601860 h 1029448"/>
                <a:gd name="connsiteX23" fmla="*/ 354220 w 1595681"/>
                <a:gd name="connsiteY23" fmla="*/ 685736 h 1029448"/>
                <a:gd name="connsiteX24" fmla="*/ 338292 w 1595681"/>
                <a:gd name="connsiteY24" fmla="*/ 692604 h 1029448"/>
                <a:gd name="connsiteX25" fmla="*/ 496545 w 1595681"/>
                <a:gd name="connsiteY25" fmla="*/ 525145 h 1029448"/>
                <a:gd name="connsiteX26" fmla="*/ 481933 w 1595681"/>
                <a:gd name="connsiteY26" fmla="*/ 519154 h 1029448"/>
                <a:gd name="connsiteX27" fmla="*/ 481056 w 1595681"/>
                <a:gd name="connsiteY27" fmla="*/ 488176 h 1029448"/>
                <a:gd name="connsiteX28" fmla="*/ 560109 w 1595681"/>
                <a:gd name="connsiteY28" fmla="*/ 404300 h 1029448"/>
                <a:gd name="connsiteX29" fmla="*/ 591161 w 1595681"/>
                <a:gd name="connsiteY29" fmla="*/ 403350 h 1029448"/>
                <a:gd name="connsiteX30" fmla="*/ 592110 w 1595681"/>
                <a:gd name="connsiteY30" fmla="*/ 434402 h 1029448"/>
                <a:gd name="connsiteX31" fmla="*/ 512911 w 1595681"/>
                <a:gd name="connsiteY31" fmla="*/ 518277 h 1029448"/>
                <a:gd name="connsiteX32" fmla="*/ 496545 w 1595681"/>
                <a:gd name="connsiteY32" fmla="*/ 525145 h 1029448"/>
                <a:gd name="connsiteX33" fmla="*/ 654799 w 1595681"/>
                <a:gd name="connsiteY33" fmla="*/ 357540 h 1029448"/>
                <a:gd name="connsiteX34" fmla="*/ 632894 w 1595681"/>
                <a:gd name="connsiteY34" fmla="*/ 335621 h 1029448"/>
                <a:gd name="connsiteX35" fmla="*/ 638871 w 1595681"/>
                <a:gd name="connsiteY35" fmla="*/ 320570 h 1029448"/>
                <a:gd name="connsiteX36" fmla="*/ 718070 w 1595681"/>
                <a:gd name="connsiteY36" fmla="*/ 236695 h 1029448"/>
                <a:gd name="connsiteX37" fmla="*/ 749034 w 1595681"/>
                <a:gd name="connsiteY37" fmla="*/ 235161 h 1029448"/>
                <a:gd name="connsiteX38" fmla="*/ 750554 w 1595681"/>
                <a:gd name="connsiteY38" fmla="*/ 266125 h 1029448"/>
                <a:gd name="connsiteX39" fmla="*/ 749926 w 1595681"/>
                <a:gd name="connsiteY39" fmla="*/ 266796 h 1029448"/>
                <a:gd name="connsiteX40" fmla="*/ 670726 w 1595681"/>
                <a:gd name="connsiteY40" fmla="*/ 350672 h 1029448"/>
                <a:gd name="connsiteX41" fmla="*/ 654799 w 1595681"/>
                <a:gd name="connsiteY41" fmla="*/ 357540 h 1029448"/>
                <a:gd name="connsiteX42" fmla="*/ 813051 w 1595681"/>
                <a:gd name="connsiteY42" fmla="*/ 189789 h 1029448"/>
                <a:gd name="connsiteX43" fmla="*/ 791132 w 1595681"/>
                <a:gd name="connsiteY43" fmla="*/ 167870 h 1029448"/>
                <a:gd name="connsiteX44" fmla="*/ 797124 w 1595681"/>
                <a:gd name="connsiteY44" fmla="*/ 152819 h 1029448"/>
                <a:gd name="connsiteX45" fmla="*/ 833071 w 1595681"/>
                <a:gd name="connsiteY45" fmla="*/ 114827 h 1029448"/>
                <a:gd name="connsiteX46" fmla="*/ 883192 w 1595681"/>
                <a:gd name="connsiteY46" fmla="*/ 70990 h 1029448"/>
                <a:gd name="connsiteX47" fmla="*/ 913965 w 1595681"/>
                <a:gd name="connsiteY47" fmla="*/ 74686 h 1029448"/>
                <a:gd name="connsiteX48" fmla="*/ 910268 w 1595681"/>
                <a:gd name="connsiteY48" fmla="*/ 105460 h 1029448"/>
                <a:gd name="connsiteX49" fmla="*/ 909055 w 1595681"/>
                <a:gd name="connsiteY49" fmla="*/ 106352 h 1029448"/>
                <a:gd name="connsiteX50" fmla="*/ 865218 w 1595681"/>
                <a:gd name="connsiteY50" fmla="*/ 145220 h 1029448"/>
                <a:gd name="connsiteX51" fmla="*/ 829271 w 1595681"/>
                <a:gd name="connsiteY51" fmla="*/ 183360 h 1029448"/>
                <a:gd name="connsiteX52" fmla="*/ 813051 w 1595681"/>
                <a:gd name="connsiteY52" fmla="*/ 189789 h 1029448"/>
                <a:gd name="connsiteX53" fmla="*/ 998630 w 1595681"/>
                <a:gd name="connsiteY53" fmla="*/ 58277 h 1029448"/>
                <a:gd name="connsiteX54" fmla="*/ 976901 w 1595681"/>
                <a:gd name="connsiteY54" fmla="*/ 36168 h 1029448"/>
                <a:gd name="connsiteX55" fmla="*/ 992200 w 1595681"/>
                <a:gd name="connsiteY55" fmla="*/ 15462 h 1029448"/>
                <a:gd name="connsiteX56" fmla="*/ 1100186 w 1595681"/>
                <a:gd name="connsiteY56" fmla="*/ -758 h 1029448"/>
                <a:gd name="connsiteX57" fmla="*/ 1112461 w 1595681"/>
                <a:gd name="connsiteY57" fmla="*/ -758 h 1029448"/>
                <a:gd name="connsiteX58" fmla="*/ 1134380 w 1595681"/>
                <a:gd name="connsiteY58" fmla="*/ 21161 h 1029448"/>
                <a:gd name="connsiteX59" fmla="*/ 1112461 w 1595681"/>
                <a:gd name="connsiteY59" fmla="*/ 43079 h 1029448"/>
                <a:gd name="connsiteX60" fmla="*/ 1100186 w 1595681"/>
                <a:gd name="connsiteY60" fmla="*/ 43079 h 1029448"/>
                <a:gd name="connsiteX61" fmla="*/ 1005059 w 1595681"/>
                <a:gd name="connsiteY61" fmla="*/ 57692 h 1029448"/>
                <a:gd name="connsiteX62" fmla="*/ 998630 w 1595681"/>
                <a:gd name="connsiteY62" fmla="*/ 58568 h 1029448"/>
                <a:gd name="connsiteX63" fmla="*/ 1573631 w 1595681"/>
                <a:gd name="connsiteY63" fmla="*/ 43664 h 1029448"/>
                <a:gd name="connsiteX64" fmla="*/ 1458338 w 1595681"/>
                <a:gd name="connsiteY64" fmla="*/ 43664 h 1029448"/>
                <a:gd name="connsiteX65" fmla="*/ 1436419 w 1595681"/>
                <a:gd name="connsiteY65" fmla="*/ 21746 h 1029448"/>
                <a:gd name="connsiteX66" fmla="*/ 1458338 w 1595681"/>
                <a:gd name="connsiteY66" fmla="*/ -173 h 1029448"/>
                <a:gd name="connsiteX67" fmla="*/ 1573631 w 1595681"/>
                <a:gd name="connsiteY67" fmla="*/ -173 h 1029448"/>
                <a:gd name="connsiteX68" fmla="*/ 1595550 w 1595681"/>
                <a:gd name="connsiteY68" fmla="*/ 21746 h 1029448"/>
                <a:gd name="connsiteX69" fmla="*/ 1573631 w 1595681"/>
                <a:gd name="connsiteY69" fmla="*/ 43664 h 1029448"/>
                <a:gd name="connsiteX70" fmla="*/ 1343046 w 1595681"/>
                <a:gd name="connsiteY70" fmla="*/ 43664 h 1029448"/>
                <a:gd name="connsiteX71" fmla="*/ 1227169 w 1595681"/>
                <a:gd name="connsiteY71" fmla="*/ 43664 h 1029448"/>
                <a:gd name="connsiteX72" fmla="*/ 1205250 w 1595681"/>
                <a:gd name="connsiteY72" fmla="*/ 21746 h 1029448"/>
                <a:gd name="connsiteX73" fmla="*/ 1227169 w 1595681"/>
                <a:gd name="connsiteY73" fmla="*/ -173 h 1029448"/>
                <a:gd name="connsiteX74" fmla="*/ 1342461 w 1595681"/>
                <a:gd name="connsiteY74" fmla="*/ -173 h 1029448"/>
                <a:gd name="connsiteX75" fmla="*/ 1364380 w 1595681"/>
                <a:gd name="connsiteY75" fmla="*/ 21746 h 1029448"/>
                <a:gd name="connsiteX76" fmla="*/ 1342461 w 1595681"/>
                <a:gd name="connsiteY76" fmla="*/ 43664 h 102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595681" h="1029448">
                  <a:moveTo>
                    <a:pt x="21786" y="1028691"/>
                  </a:moveTo>
                  <a:cubicBezTo>
                    <a:pt x="9687" y="1028691"/>
                    <a:pt x="-133" y="1018871"/>
                    <a:pt x="-133" y="1006772"/>
                  </a:cubicBezTo>
                  <a:cubicBezTo>
                    <a:pt x="-118" y="1001175"/>
                    <a:pt x="2015" y="995783"/>
                    <a:pt x="5858" y="991721"/>
                  </a:cubicBezTo>
                  <a:lnTo>
                    <a:pt x="84912" y="907845"/>
                  </a:lnTo>
                  <a:cubicBezTo>
                    <a:pt x="93416" y="899224"/>
                    <a:pt x="107284" y="899122"/>
                    <a:pt x="115905" y="907627"/>
                  </a:cubicBezTo>
                  <a:cubicBezTo>
                    <a:pt x="124278" y="915868"/>
                    <a:pt x="124658" y="929238"/>
                    <a:pt x="116767" y="937947"/>
                  </a:cubicBezTo>
                  <a:lnTo>
                    <a:pt x="37713" y="1021823"/>
                  </a:lnTo>
                  <a:cubicBezTo>
                    <a:pt x="33563" y="1026192"/>
                    <a:pt x="27806" y="1028676"/>
                    <a:pt x="21786" y="1028691"/>
                  </a:cubicBezTo>
                  <a:close/>
                  <a:moveTo>
                    <a:pt x="180039" y="860940"/>
                  </a:moveTo>
                  <a:cubicBezTo>
                    <a:pt x="174588" y="860867"/>
                    <a:pt x="169358" y="858733"/>
                    <a:pt x="165427" y="854948"/>
                  </a:cubicBezTo>
                  <a:cubicBezTo>
                    <a:pt x="156630" y="846634"/>
                    <a:pt x="156235" y="832766"/>
                    <a:pt x="164550" y="823970"/>
                  </a:cubicBezTo>
                  <a:lnTo>
                    <a:pt x="243603" y="740241"/>
                  </a:lnTo>
                  <a:cubicBezTo>
                    <a:pt x="251727" y="731268"/>
                    <a:pt x="265595" y="730582"/>
                    <a:pt x="274567" y="738707"/>
                  </a:cubicBezTo>
                  <a:cubicBezTo>
                    <a:pt x="283539" y="746831"/>
                    <a:pt x="284226" y="760698"/>
                    <a:pt x="276087" y="769670"/>
                  </a:cubicBezTo>
                  <a:cubicBezTo>
                    <a:pt x="275882" y="769904"/>
                    <a:pt x="275678" y="770123"/>
                    <a:pt x="275458" y="770342"/>
                  </a:cubicBezTo>
                  <a:lnTo>
                    <a:pt x="195967" y="853341"/>
                  </a:lnTo>
                  <a:cubicBezTo>
                    <a:pt x="191904" y="857871"/>
                    <a:pt x="186118" y="860472"/>
                    <a:pt x="180039" y="860501"/>
                  </a:cubicBezTo>
                  <a:close/>
                  <a:moveTo>
                    <a:pt x="338292" y="692604"/>
                  </a:moveTo>
                  <a:cubicBezTo>
                    <a:pt x="326193" y="692604"/>
                    <a:pt x="316373" y="682784"/>
                    <a:pt x="316373" y="670685"/>
                  </a:cubicBezTo>
                  <a:cubicBezTo>
                    <a:pt x="316388" y="665089"/>
                    <a:pt x="318522" y="659696"/>
                    <a:pt x="322365" y="655634"/>
                  </a:cubicBezTo>
                  <a:lnTo>
                    <a:pt x="401418" y="571758"/>
                  </a:lnTo>
                  <a:cubicBezTo>
                    <a:pt x="409733" y="562918"/>
                    <a:pt x="423629" y="562495"/>
                    <a:pt x="432469" y="570809"/>
                  </a:cubicBezTo>
                  <a:cubicBezTo>
                    <a:pt x="441310" y="579124"/>
                    <a:pt x="441734" y="593020"/>
                    <a:pt x="433419" y="601860"/>
                  </a:cubicBezTo>
                  <a:lnTo>
                    <a:pt x="354220" y="685736"/>
                  </a:lnTo>
                  <a:cubicBezTo>
                    <a:pt x="350084" y="690134"/>
                    <a:pt x="344327" y="692618"/>
                    <a:pt x="338292" y="692604"/>
                  </a:cubicBezTo>
                  <a:close/>
                  <a:moveTo>
                    <a:pt x="496545" y="525145"/>
                  </a:moveTo>
                  <a:cubicBezTo>
                    <a:pt x="491095" y="525071"/>
                    <a:pt x="485863" y="522938"/>
                    <a:pt x="481933" y="519154"/>
                  </a:cubicBezTo>
                  <a:cubicBezTo>
                    <a:pt x="473136" y="510839"/>
                    <a:pt x="472741" y="496972"/>
                    <a:pt x="481056" y="488176"/>
                  </a:cubicBezTo>
                  <a:lnTo>
                    <a:pt x="560109" y="404300"/>
                  </a:lnTo>
                  <a:cubicBezTo>
                    <a:pt x="568424" y="395459"/>
                    <a:pt x="582320" y="395035"/>
                    <a:pt x="591161" y="403350"/>
                  </a:cubicBezTo>
                  <a:cubicBezTo>
                    <a:pt x="600002" y="411664"/>
                    <a:pt x="600425" y="425561"/>
                    <a:pt x="592110" y="434402"/>
                  </a:cubicBezTo>
                  <a:lnTo>
                    <a:pt x="512911" y="518277"/>
                  </a:lnTo>
                  <a:cubicBezTo>
                    <a:pt x="508674" y="522793"/>
                    <a:pt x="502726" y="525277"/>
                    <a:pt x="496545" y="525145"/>
                  </a:cubicBezTo>
                  <a:close/>
                  <a:moveTo>
                    <a:pt x="654799" y="357540"/>
                  </a:moveTo>
                  <a:cubicBezTo>
                    <a:pt x="642699" y="357540"/>
                    <a:pt x="632880" y="347720"/>
                    <a:pt x="632894" y="335621"/>
                  </a:cubicBezTo>
                  <a:cubicBezTo>
                    <a:pt x="632894" y="330025"/>
                    <a:pt x="635027" y="324632"/>
                    <a:pt x="638871" y="320570"/>
                  </a:cubicBezTo>
                  <a:lnTo>
                    <a:pt x="718070" y="236695"/>
                  </a:lnTo>
                  <a:cubicBezTo>
                    <a:pt x="726195" y="227722"/>
                    <a:pt x="740062" y="227036"/>
                    <a:pt x="749034" y="235161"/>
                  </a:cubicBezTo>
                  <a:cubicBezTo>
                    <a:pt x="758006" y="243285"/>
                    <a:pt x="758693" y="257152"/>
                    <a:pt x="750554" y="266125"/>
                  </a:cubicBezTo>
                  <a:cubicBezTo>
                    <a:pt x="750350" y="266358"/>
                    <a:pt x="750144" y="266577"/>
                    <a:pt x="749926" y="266796"/>
                  </a:cubicBezTo>
                  <a:lnTo>
                    <a:pt x="670726" y="350672"/>
                  </a:lnTo>
                  <a:cubicBezTo>
                    <a:pt x="666591" y="355070"/>
                    <a:pt x="660833" y="357554"/>
                    <a:pt x="654799" y="357540"/>
                  </a:cubicBezTo>
                  <a:close/>
                  <a:moveTo>
                    <a:pt x="813051" y="189789"/>
                  </a:moveTo>
                  <a:cubicBezTo>
                    <a:pt x="800952" y="189789"/>
                    <a:pt x="791132" y="179970"/>
                    <a:pt x="791132" y="167870"/>
                  </a:cubicBezTo>
                  <a:cubicBezTo>
                    <a:pt x="791147" y="162273"/>
                    <a:pt x="793281" y="156882"/>
                    <a:pt x="797124" y="152819"/>
                  </a:cubicBezTo>
                  <a:lnTo>
                    <a:pt x="833071" y="114827"/>
                  </a:lnTo>
                  <a:cubicBezTo>
                    <a:pt x="848428" y="98739"/>
                    <a:pt x="865203" y="84067"/>
                    <a:pt x="883192" y="70990"/>
                  </a:cubicBezTo>
                  <a:cubicBezTo>
                    <a:pt x="892704" y="63508"/>
                    <a:pt x="906484" y="65159"/>
                    <a:pt x="913965" y="74686"/>
                  </a:cubicBezTo>
                  <a:cubicBezTo>
                    <a:pt x="921447" y="84199"/>
                    <a:pt x="919796" y="97979"/>
                    <a:pt x="910268" y="105460"/>
                  </a:cubicBezTo>
                  <a:cubicBezTo>
                    <a:pt x="909874" y="105767"/>
                    <a:pt x="909464" y="106074"/>
                    <a:pt x="909055" y="106352"/>
                  </a:cubicBezTo>
                  <a:cubicBezTo>
                    <a:pt x="893318" y="117983"/>
                    <a:pt x="878647" y="130988"/>
                    <a:pt x="865218" y="145220"/>
                  </a:cubicBezTo>
                  <a:lnTo>
                    <a:pt x="829271" y="183360"/>
                  </a:lnTo>
                  <a:cubicBezTo>
                    <a:pt x="825005" y="187670"/>
                    <a:pt x="819116" y="189993"/>
                    <a:pt x="813051" y="189789"/>
                  </a:cubicBezTo>
                  <a:close/>
                  <a:moveTo>
                    <a:pt x="998630" y="58277"/>
                  </a:moveTo>
                  <a:cubicBezTo>
                    <a:pt x="986530" y="58174"/>
                    <a:pt x="976799" y="48282"/>
                    <a:pt x="976901" y="36168"/>
                  </a:cubicBezTo>
                  <a:cubicBezTo>
                    <a:pt x="976974" y="26684"/>
                    <a:pt x="983155" y="18326"/>
                    <a:pt x="992200" y="15462"/>
                  </a:cubicBezTo>
                  <a:cubicBezTo>
                    <a:pt x="1027183" y="4678"/>
                    <a:pt x="1063582" y="-788"/>
                    <a:pt x="1100186" y="-758"/>
                  </a:cubicBezTo>
                  <a:lnTo>
                    <a:pt x="1112461" y="-758"/>
                  </a:lnTo>
                  <a:cubicBezTo>
                    <a:pt x="1124560" y="-758"/>
                    <a:pt x="1134380" y="9061"/>
                    <a:pt x="1134380" y="21161"/>
                  </a:cubicBezTo>
                  <a:cubicBezTo>
                    <a:pt x="1134380" y="33260"/>
                    <a:pt x="1124560" y="43079"/>
                    <a:pt x="1112461" y="43079"/>
                  </a:cubicBezTo>
                  <a:lnTo>
                    <a:pt x="1100186" y="43079"/>
                  </a:lnTo>
                  <a:cubicBezTo>
                    <a:pt x="1067922" y="43168"/>
                    <a:pt x="1035863" y="48092"/>
                    <a:pt x="1005059" y="57692"/>
                  </a:cubicBezTo>
                  <a:cubicBezTo>
                    <a:pt x="1002969" y="58277"/>
                    <a:pt x="1000807" y="58568"/>
                    <a:pt x="998630" y="58568"/>
                  </a:cubicBezTo>
                  <a:close/>
                  <a:moveTo>
                    <a:pt x="1573631" y="43664"/>
                  </a:moveTo>
                  <a:lnTo>
                    <a:pt x="1458338" y="43664"/>
                  </a:lnTo>
                  <a:cubicBezTo>
                    <a:pt x="1446239" y="43664"/>
                    <a:pt x="1436419" y="33845"/>
                    <a:pt x="1436419" y="21746"/>
                  </a:cubicBezTo>
                  <a:cubicBezTo>
                    <a:pt x="1436419" y="9646"/>
                    <a:pt x="1446239" y="-173"/>
                    <a:pt x="1458338" y="-173"/>
                  </a:cubicBezTo>
                  <a:lnTo>
                    <a:pt x="1573631" y="-173"/>
                  </a:lnTo>
                  <a:cubicBezTo>
                    <a:pt x="1585730" y="-173"/>
                    <a:pt x="1595550" y="9646"/>
                    <a:pt x="1595550" y="21746"/>
                  </a:cubicBezTo>
                  <a:cubicBezTo>
                    <a:pt x="1595550" y="33845"/>
                    <a:pt x="1585730" y="43664"/>
                    <a:pt x="1573631" y="43664"/>
                  </a:cubicBezTo>
                  <a:close/>
                  <a:moveTo>
                    <a:pt x="1343046" y="43664"/>
                  </a:moveTo>
                  <a:lnTo>
                    <a:pt x="1227169" y="43664"/>
                  </a:lnTo>
                  <a:cubicBezTo>
                    <a:pt x="1215070" y="43664"/>
                    <a:pt x="1205250" y="33845"/>
                    <a:pt x="1205250" y="21746"/>
                  </a:cubicBezTo>
                  <a:cubicBezTo>
                    <a:pt x="1205250" y="9646"/>
                    <a:pt x="1215070" y="-173"/>
                    <a:pt x="1227169" y="-173"/>
                  </a:cubicBezTo>
                  <a:lnTo>
                    <a:pt x="1342461" y="-173"/>
                  </a:lnTo>
                  <a:cubicBezTo>
                    <a:pt x="1354561" y="-173"/>
                    <a:pt x="1364380" y="9646"/>
                    <a:pt x="1364380" y="21746"/>
                  </a:cubicBezTo>
                  <a:cubicBezTo>
                    <a:pt x="1364380" y="33845"/>
                    <a:pt x="1354561" y="43664"/>
                    <a:pt x="1342461" y="43664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2" name="Freeform: Shape 1721"/>
            <p:cNvSpPr/>
            <p:nvPr/>
          </p:nvSpPr>
          <p:spPr>
            <a:xfrm>
              <a:off x="7972417" y="2299126"/>
              <a:ext cx="102287" cy="43837"/>
            </a:xfrm>
            <a:custGeom>
              <a:avLst/>
              <a:gdLst>
                <a:gd name="connsiteX0" fmla="*/ 80236 w 102287"/>
                <a:gd name="connsiteY0" fmla="*/ 43079 h 43837"/>
                <a:gd name="connsiteX1" fmla="*/ 21786 w 102287"/>
                <a:gd name="connsiteY1" fmla="*/ 43079 h 43837"/>
                <a:gd name="connsiteX2" fmla="*/ -133 w 102287"/>
                <a:gd name="connsiteY2" fmla="*/ 21160 h 43837"/>
                <a:gd name="connsiteX3" fmla="*/ 21786 w 102287"/>
                <a:gd name="connsiteY3" fmla="*/ -758 h 43837"/>
                <a:gd name="connsiteX4" fmla="*/ 80236 w 102287"/>
                <a:gd name="connsiteY4" fmla="*/ -758 h 43837"/>
                <a:gd name="connsiteX5" fmla="*/ 102155 w 102287"/>
                <a:gd name="connsiteY5" fmla="*/ 21160 h 43837"/>
                <a:gd name="connsiteX6" fmla="*/ 80236 w 102287"/>
                <a:gd name="connsiteY6" fmla="*/ 43079 h 4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287" h="43837">
                  <a:moveTo>
                    <a:pt x="80236" y="43079"/>
                  </a:moveTo>
                  <a:lnTo>
                    <a:pt x="21786" y="43079"/>
                  </a:lnTo>
                  <a:cubicBezTo>
                    <a:pt x="9687" y="43079"/>
                    <a:pt x="-133" y="33260"/>
                    <a:pt x="-133" y="21160"/>
                  </a:cubicBezTo>
                  <a:cubicBezTo>
                    <a:pt x="-133" y="9061"/>
                    <a:pt x="9687" y="-758"/>
                    <a:pt x="21786" y="-758"/>
                  </a:cubicBezTo>
                  <a:lnTo>
                    <a:pt x="80236" y="-758"/>
                  </a:lnTo>
                  <a:cubicBezTo>
                    <a:pt x="92335" y="-758"/>
                    <a:pt x="102155" y="9061"/>
                    <a:pt x="102155" y="21160"/>
                  </a:cubicBezTo>
                  <a:cubicBezTo>
                    <a:pt x="102155" y="33260"/>
                    <a:pt x="92335" y="43079"/>
                    <a:pt x="80236" y="43079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3" name="Freeform: Shape 1722"/>
            <p:cNvSpPr/>
            <p:nvPr/>
          </p:nvSpPr>
          <p:spPr>
            <a:xfrm>
              <a:off x="7966280" y="2238630"/>
              <a:ext cx="164828" cy="164829"/>
            </a:xfrm>
            <a:custGeom>
              <a:avLst/>
              <a:gdLst>
                <a:gd name="connsiteX0" fmla="*/ 82136 w 164828"/>
                <a:gd name="connsiteY0" fmla="*/ 164071 h 164829"/>
                <a:gd name="connsiteX1" fmla="*/ 164696 w 164828"/>
                <a:gd name="connsiteY1" fmla="*/ 81803 h 164829"/>
                <a:gd name="connsiteX2" fmla="*/ 82428 w 164828"/>
                <a:gd name="connsiteY2" fmla="*/ -758 h 164829"/>
                <a:gd name="connsiteX3" fmla="*/ -133 w 164828"/>
                <a:gd name="connsiteY3" fmla="*/ 81510 h 164829"/>
                <a:gd name="connsiteX4" fmla="*/ -133 w 164828"/>
                <a:gd name="connsiteY4" fmla="*/ 81656 h 164829"/>
                <a:gd name="connsiteX5" fmla="*/ 82136 w 164828"/>
                <a:gd name="connsiteY5" fmla="*/ 164071 h 1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28" h="164829">
                  <a:moveTo>
                    <a:pt x="82136" y="164071"/>
                  </a:moveTo>
                  <a:cubicBezTo>
                    <a:pt x="127653" y="164158"/>
                    <a:pt x="164608" y="127320"/>
                    <a:pt x="164696" y="81803"/>
                  </a:cubicBezTo>
                  <a:cubicBezTo>
                    <a:pt x="164769" y="36285"/>
                    <a:pt x="127946" y="-671"/>
                    <a:pt x="82428" y="-758"/>
                  </a:cubicBezTo>
                  <a:cubicBezTo>
                    <a:pt x="36910" y="-831"/>
                    <a:pt x="-59" y="35992"/>
                    <a:pt x="-133" y="81510"/>
                  </a:cubicBezTo>
                  <a:cubicBezTo>
                    <a:pt x="-133" y="81554"/>
                    <a:pt x="-133" y="81613"/>
                    <a:pt x="-133" y="81656"/>
                  </a:cubicBezTo>
                  <a:cubicBezTo>
                    <a:pt x="-133" y="127116"/>
                    <a:pt x="36676" y="163998"/>
                    <a:pt x="82136" y="164071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5" name="Freeform: Shape 1724"/>
            <p:cNvSpPr/>
            <p:nvPr/>
          </p:nvSpPr>
          <p:spPr>
            <a:xfrm>
              <a:off x="6304812" y="4617631"/>
              <a:ext cx="1596004" cy="1029941"/>
            </a:xfrm>
            <a:custGeom>
              <a:avLst/>
              <a:gdLst>
                <a:gd name="connsiteX0" fmla="*/ 1573953 w 1596004"/>
                <a:gd name="connsiteY0" fmla="*/ 1028891 h 1029941"/>
                <a:gd name="connsiteX1" fmla="*/ 1458661 w 1596004"/>
                <a:gd name="connsiteY1" fmla="*/ 1028891 h 1029941"/>
                <a:gd name="connsiteX2" fmla="*/ 1436742 w 1596004"/>
                <a:gd name="connsiteY2" fmla="*/ 1006972 h 1029941"/>
                <a:gd name="connsiteX3" fmla="*/ 1458661 w 1596004"/>
                <a:gd name="connsiteY3" fmla="*/ 985054 h 1029941"/>
                <a:gd name="connsiteX4" fmla="*/ 1573953 w 1596004"/>
                <a:gd name="connsiteY4" fmla="*/ 985054 h 1029941"/>
                <a:gd name="connsiteX5" fmla="*/ 1595872 w 1596004"/>
                <a:gd name="connsiteY5" fmla="*/ 1006972 h 1029941"/>
                <a:gd name="connsiteX6" fmla="*/ 1573953 w 1596004"/>
                <a:gd name="connsiteY6" fmla="*/ 1028891 h 1029941"/>
                <a:gd name="connsiteX7" fmla="*/ 1343368 w 1596004"/>
                <a:gd name="connsiteY7" fmla="*/ 1028891 h 1029941"/>
                <a:gd name="connsiteX8" fmla="*/ 1227491 w 1596004"/>
                <a:gd name="connsiteY8" fmla="*/ 1028891 h 1029941"/>
                <a:gd name="connsiteX9" fmla="*/ 1205572 w 1596004"/>
                <a:gd name="connsiteY9" fmla="*/ 1006972 h 1029941"/>
                <a:gd name="connsiteX10" fmla="*/ 1227491 w 1596004"/>
                <a:gd name="connsiteY10" fmla="*/ 985054 h 1029941"/>
                <a:gd name="connsiteX11" fmla="*/ 1342784 w 1596004"/>
                <a:gd name="connsiteY11" fmla="*/ 985054 h 1029941"/>
                <a:gd name="connsiteX12" fmla="*/ 1364702 w 1596004"/>
                <a:gd name="connsiteY12" fmla="*/ 1006972 h 1029941"/>
                <a:gd name="connsiteX13" fmla="*/ 1342784 w 1596004"/>
                <a:gd name="connsiteY13" fmla="*/ 1028891 h 1029941"/>
                <a:gd name="connsiteX14" fmla="*/ 1112784 w 1596004"/>
                <a:gd name="connsiteY14" fmla="*/ 1028891 h 1029941"/>
                <a:gd name="connsiteX15" fmla="*/ 1100509 w 1596004"/>
                <a:gd name="connsiteY15" fmla="*/ 1028891 h 1029941"/>
                <a:gd name="connsiteX16" fmla="*/ 992522 w 1596004"/>
                <a:gd name="connsiteY16" fmla="*/ 1012671 h 1029941"/>
                <a:gd name="connsiteX17" fmla="*/ 977983 w 1596004"/>
                <a:gd name="connsiteY17" fmla="*/ 985200 h 1029941"/>
                <a:gd name="connsiteX18" fmla="*/ 1005381 w 1596004"/>
                <a:gd name="connsiteY18" fmla="*/ 970734 h 1029941"/>
                <a:gd name="connsiteX19" fmla="*/ 1100509 w 1596004"/>
                <a:gd name="connsiteY19" fmla="*/ 985346 h 1029941"/>
                <a:gd name="connsiteX20" fmla="*/ 1112784 w 1596004"/>
                <a:gd name="connsiteY20" fmla="*/ 985346 h 1029941"/>
                <a:gd name="connsiteX21" fmla="*/ 1134702 w 1596004"/>
                <a:gd name="connsiteY21" fmla="*/ 1007265 h 1029941"/>
                <a:gd name="connsiteX22" fmla="*/ 1112784 w 1596004"/>
                <a:gd name="connsiteY22" fmla="*/ 1029183 h 1029941"/>
                <a:gd name="connsiteX23" fmla="*/ 896373 w 1596004"/>
                <a:gd name="connsiteY23" fmla="*/ 962113 h 1029941"/>
                <a:gd name="connsiteX24" fmla="*/ 883514 w 1596004"/>
                <a:gd name="connsiteY24" fmla="*/ 957875 h 1029941"/>
                <a:gd name="connsiteX25" fmla="*/ 833393 w 1596004"/>
                <a:gd name="connsiteY25" fmla="*/ 914037 h 1029941"/>
                <a:gd name="connsiteX26" fmla="*/ 797446 w 1596004"/>
                <a:gd name="connsiteY26" fmla="*/ 876045 h 1029941"/>
                <a:gd name="connsiteX27" fmla="*/ 798980 w 1596004"/>
                <a:gd name="connsiteY27" fmla="*/ 845067 h 1029941"/>
                <a:gd name="connsiteX28" fmla="*/ 829301 w 1596004"/>
                <a:gd name="connsiteY28" fmla="*/ 845944 h 1029941"/>
                <a:gd name="connsiteX29" fmla="*/ 865248 w 1596004"/>
                <a:gd name="connsiteY29" fmla="*/ 883936 h 1029941"/>
                <a:gd name="connsiteX30" fmla="*/ 909086 w 1596004"/>
                <a:gd name="connsiteY30" fmla="*/ 922951 h 1029941"/>
                <a:gd name="connsiteX31" fmla="*/ 913820 w 1596004"/>
                <a:gd name="connsiteY31" fmla="*/ 953638 h 1029941"/>
                <a:gd name="connsiteX32" fmla="*/ 896080 w 1596004"/>
                <a:gd name="connsiteY32" fmla="*/ 962552 h 1029941"/>
                <a:gd name="connsiteX33" fmla="*/ 734320 w 1596004"/>
                <a:gd name="connsiteY33" fmla="*/ 798598 h 1029941"/>
                <a:gd name="connsiteX34" fmla="*/ 718392 w 1596004"/>
                <a:gd name="connsiteY34" fmla="*/ 791731 h 1029941"/>
                <a:gd name="connsiteX35" fmla="*/ 639193 w 1596004"/>
                <a:gd name="connsiteY35" fmla="*/ 707855 h 1029941"/>
                <a:gd name="connsiteX36" fmla="*/ 640727 w 1596004"/>
                <a:gd name="connsiteY36" fmla="*/ 676877 h 1029941"/>
                <a:gd name="connsiteX37" fmla="*/ 671048 w 1596004"/>
                <a:gd name="connsiteY37" fmla="*/ 677755 h 1029941"/>
                <a:gd name="connsiteX38" fmla="*/ 750248 w 1596004"/>
                <a:gd name="connsiteY38" fmla="*/ 761630 h 1029941"/>
                <a:gd name="connsiteX39" fmla="*/ 749371 w 1596004"/>
                <a:gd name="connsiteY39" fmla="*/ 792608 h 1029941"/>
                <a:gd name="connsiteX40" fmla="*/ 734320 w 1596004"/>
                <a:gd name="connsiteY40" fmla="*/ 798598 h 1029941"/>
                <a:gd name="connsiteX41" fmla="*/ 576067 w 1596004"/>
                <a:gd name="connsiteY41" fmla="*/ 630994 h 1029941"/>
                <a:gd name="connsiteX42" fmla="*/ 559994 w 1596004"/>
                <a:gd name="connsiteY42" fmla="*/ 624126 h 1029941"/>
                <a:gd name="connsiteX43" fmla="*/ 480940 w 1596004"/>
                <a:gd name="connsiteY43" fmla="*/ 540251 h 1029941"/>
                <a:gd name="connsiteX44" fmla="*/ 481159 w 1596004"/>
                <a:gd name="connsiteY44" fmla="*/ 509272 h 1029941"/>
                <a:gd name="connsiteX45" fmla="*/ 512167 w 1596004"/>
                <a:gd name="connsiteY45" fmla="*/ 509419 h 1029941"/>
                <a:gd name="connsiteX46" fmla="*/ 512796 w 1596004"/>
                <a:gd name="connsiteY46" fmla="*/ 510148 h 1029941"/>
                <a:gd name="connsiteX47" fmla="*/ 591995 w 1596004"/>
                <a:gd name="connsiteY47" fmla="*/ 594024 h 1029941"/>
                <a:gd name="connsiteX48" fmla="*/ 591176 w 1596004"/>
                <a:gd name="connsiteY48" fmla="*/ 624858 h 1029941"/>
                <a:gd name="connsiteX49" fmla="*/ 590972 w 1596004"/>
                <a:gd name="connsiteY49" fmla="*/ 625004 h 1029941"/>
                <a:gd name="connsiteX50" fmla="*/ 576067 w 1596004"/>
                <a:gd name="connsiteY50" fmla="*/ 630994 h 1029941"/>
                <a:gd name="connsiteX51" fmla="*/ 417814 w 1596004"/>
                <a:gd name="connsiteY51" fmla="*/ 463389 h 1029941"/>
                <a:gd name="connsiteX52" fmla="*/ 401740 w 1596004"/>
                <a:gd name="connsiteY52" fmla="*/ 456522 h 1029941"/>
                <a:gd name="connsiteX53" fmla="*/ 322687 w 1596004"/>
                <a:gd name="connsiteY53" fmla="*/ 372646 h 1029941"/>
                <a:gd name="connsiteX54" fmla="*/ 322906 w 1596004"/>
                <a:gd name="connsiteY54" fmla="*/ 341668 h 1029941"/>
                <a:gd name="connsiteX55" fmla="*/ 353913 w 1596004"/>
                <a:gd name="connsiteY55" fmla="*/ 341814 h 1029941"/>
                <a:gd name="connsiteX56" fmla="*/ 354542 w 1596004"/>
                <a:gd name="connsiteY56" fmla="*/ 342544 h 1029941"/>
                <a:gd name="connsiteX57" fmla="*/ 433742 w 1596004"/>
                <a:gd name="connsiteY57" fmla="*/ 426419 h 1029941"/>
                <a:gd name="connsiteX58" fmla="*/ 432382 w 1596004"/>
                <a:gd name="connsiteY58" fmla="*/ 457544 h 1029941"/>
                <a:gd name="connsiteX59" fmla="*/ 417814 w 1596004"/>
                <a:gd name="connsiteY59" fmla="*/ 463389 h 1029941"/>
                <a:gd name="connsiteX60" fmla="*/ 259415 w 1596004"/>
                <a:gd name="connsiteY60" fmla="*/ 295638 h 1029941"/>
                <a:gd name="connsiteX61" fmla="*/ 243487 w 1596004"/>
                <a:gd name="connsiteY61" fmla="*/ 288771 h 1029941"/>
                <a:gd name="connsiteX62" fmla="*/ 164434 w 1596004"/>
                <a:gd name="connsiteY62" fmla="*/ 204895 h 1029941"/>
                <a:gd name="connsiteX63" fmla="*/ 160605 w 1596004"/>
                <a:gd name="connsiteY63" fmla="*/ 174061 h 1029941"/>
                <a:gd name="connsiteX64" fmla="*/ 191379 w 1596004"/>
                <a:gd name="connsiteY64" fmla="*/ 170262 h 1029941"/>
                <a:gd name="connsiteX65" fmla="*/ 196289 w 1596004"/>
                <a:gd name="connsiteY65" fmla="*/ 175670 h 1029941"/>
                <a:gd name="connsiteX66" fmla="*/ 275343 w 1596004"/>
                <a:gd name="connsiteY66" fmla="*/ 259399 h 1029941"/>
                <a:gd name="connsiteX67" fmla="*/ 274670 w 1596004"/>
                <a:gd name="connsiteY67" fmla="*/ 290232 h 1029941"/>
                <a:gd name="connsiteX68" fmla="*/ 274466 w 1596004"/>
                <a:gd name="connsiteY68" fmla="*/ 290378 h 1029941"/>
                <a:gd name="connsiteX69" fmla="*/ 259415 w 1596004"/>
                <a:gd name="connsiteY69" fmla="*/ 295492 h 1029941"/>
                <a:gd name="connsiteX70" fmla="*/ 101162 w 1596004"/>
                <a:gd name="connsiteY70" fmla="*/ 127302 h 1029941"/>
                <a:gd name="connsiteX71" fmla="*/ 85234 w 1596004"/>
                <a:gd name="connsiteY71" fmla="*/ 120435 h 1029941"/>
                <a:gd name="connsiteX72" fmla="*/ 6181 w 1596004"/>
                <a:gd name="connsiteY72" fmla="*/ 36559 h 1029941"/>
                <a:gd name="connsiteX73" fmla="*/ 6400 w 1596004"/>
                <a:gd name="connsiteY73" fmla="*/ 5581 h 1029941"/>
                <a:gd name="connsiteX74" fmla="*/ 37408 w 1596004"/>
                <a:gd name="connsiteY74" fmla="*/ 5727 h 1029941"/>
                <a:gd name="connsiteX75" fmla="*/ 38036 w 1596004"/>
                <a:gd name="connsiteY75" fmla="*/ 6457 h 1029941"/>
                <a:gd name="connsiteX76" fmla="*/ 117090 w 1596004"/>
                <a:gd name="connsiteY76" fmla="*/ 90332 h 1029941"/>
                <a:gd name="connsiteX77" fmla="*/ 116417 w 1596004"/>
                <a:gd name="connsiteY77" fmla="*/ 121164 h 1029941"/>
                <a:gd name="connsiteX78" fmla="*/ 116213 w 1596004"/>
                <a:gd name="connsiteY78" fmla="*/ 121311 h 1029941"/>
                <a:gd name="connsiteX79" fmla="*/ 101162 w 1596004"/>
                <a:gd name="connsiteY79" fmla="*/ 127302 h 102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596004" h="1029941">
                  <a:moveTo>
                    <a:pt x="1573953" y="1028891"/>
                  </a:moveTo>
                  <a:lnTo>
                    <a:pt x="1458661" y="1028891"/>
                  </a:lnTo>
                  <a:cubicBezTo>
                    <a:pt x="1446561" y="1028891"/>
                    <a:pt x="1436742" y="1019102"/>
                    <a:pt x="1436742" y="1006972"/>
                  </a:cubicBezTo>
                  <a:cubicBezTo>
                    <a:pt x="1436742" y="994845"/>
                    <a:pt x="1446561" y="985054"/>
                    <a:pt x="1458661" y="985054"/>
                  </a:cubicBezTo>
                  <a:lnTo>
                    <a:pt x="1573953" y="985054"/>
                  </a:lnTo>
                  <a:cubicBezTo>
                    <a:pt x="1586052" y="985054"/>
                    <a:pt x="1595872" y="994845"/>
                    <a:pt x="1595872" y="1006972"/>
                  </a:cubicBezTo>
                  <a:cubicBezTo>
                    <a:pt x="1595872" y="1019102"/>
                    <a:pt x="1586052" y="1028891"/>
                    <a:pt x="1573953" y="1028891"/>
                  </a:cubicBezTo>
                  <a:close/>
                  <a:moveTo>
                    <a:pt x="1343368" y="1028891"/>
                  </a:moveTo>
                  <a:lnTo>
                    <a:pt x="1227491" y="1028891"/>
                  </a:lnTo>
                  <a:cubicBezTo>
                    <a:pt x="1215392" y="1028891"/>
                    <a:pt x="1205572" y="1019102"/>
                    <a:pt x="1205572" y="1006972"/>
                  </a:cubicBezTo>
                  <a:cubicBezTo>
                    <a:pt x="1205572" y="994845"/>
                    <a:pt x="1215392" y="985054"/>
                    <a:pt x="1227491" y="985054"/>
                  </a:cubicBezTo>
                  <a:lnTo>
                    <a:pt x="1342784" y="985054"/>
                  </a:lnTo>
                  <a:cubicBezTo>
                    <a:pt x="1354883" y="985054"/>
                    <a:pt x="1364702" y="994845"/>
                    <a:pt x="1364702" y="1006972"/>
                  </a:cubicBezTo>
                  <a:cubicBezTo>
                    <a:pt x="1364702" y="1019102"/>
                    <a:pt x="1354883" y="1028891"/>
                    <a:pt x="1342784" y="1028891"/>
                  </a:cubicBezTo>
                  <a:close/>
                  <a:moveTo>
                    <a:pt x="1112784" y="1028891"/>
                  </a:moveTo>
                  <a:lnTo>
                    <a:pt x="1100509" y="1028891"/>
                  </a:lnTo>
                  <a:cubicBezTo>
                    <a:pt x="1063904" y="1028891"/>
                    <a:pt x="1027505" y="1023484"/>
                    <a:pt x="992522" y="1012671"/>
                  </a:cubicBezTo>
                  <a:cubicBezTo>
                    <a:pt x="980935" y="1009164"/>
                    <a:pt x="974432" y="996890"/>
                    <a:pt x="977983" y="985200"/>
                  </a:cubicBezTo>
                  <a:cubicBezTo>
                    <a:pt x="981534" y="973657"/>
                    <a:pt x="993794" y="967227"/>
                    <a:pt x="1005381" y="970734"/>
                  </a:cubicBezTo>
                  <a:cubicBezTo>
                    <a:pt x="1036185" y="980378"/>
                    <a:pt x="1068244" y="985200"/>
                    <a:pt x="1100509" y="985346"/>
                  </a:cubicBezTo>
                  <a:lnTo>
                    <a:pt x="1112784" y="985346"/>
                  </a:lnTo>
                  <a:cubicBezTo>
                    <a:pt x="1124883" y="985346"/>
                    <a:pt x="1134702" y="995137"/>
                    <a:pt x="1134702" y="1007265"/>
                  </a:cubicBezTo>
                  <a:cubicBezTo>
                    <a:pt x="1134702" y="1019394"/>
                    <a:pt x="1124883" y="1029183"/>
                    <a:pt x="1112784" y="1029183"/>
                  </a:cubicBezTo>
                  <a:close/>
                  <a:moveTo>
                    <a:pt x="896373" y="962113"/>
                  </a:moveTo>
                  <a:cubicBezTo>
                    <a:pt x="891740" y="962113"/>
                    <a:pt x="887225" y="960652"/>
                    <a:pt x="883514" y="957875"/>
                  </a:cubicBezTo>
                  <a:cubicBezTo>
                    <a:pt x="865496" y="944869"/>
                    <a:pt x="848707" y="930110"/>
                    <a:pt x="833393" y="914037"/>
                  </a:cubicBezTo>
                  <a:lnTo>
                    <a:pt x="797446" y="876045"/>
                  </a:lnTo>
                  <a:cubicBezTo>
                    <a:pt x="789321" y="867132"/>
                    <a:pt x="790008" y="853251"/>
                    <a:pt x="798980" y="845067"/>
                  </a:cubicBezTo>
                  <a:cubicBezTo>
                    <a:pt x="807675" y="837175"/>
                    <a:pt x="821059" y="837614"/>
                    <a:pt x="829301" y="845944"/>
                  </a:cubicBezTo>
                  <a:lnTo>
                    <a:pt x="865248" y="883936"/>
                  </a:lnTo>
                  <a:cubicBezTo>
                    <a:pt x="878633" y="898256"/>
                    <a:pt x="893304" y="911262"/>
                    <a:pt x="909086" y="922951"/>
                  </a:cubicBezTo>
                  <a:cubicBezTo>
                    <a:pt x="918846" y="930110"/>
                    <a:pt x="920965" y="943847"/>
                    <a:pt x="913820" y="953638"/>
                  </a:cubicBezTo>
                  <a:cubicBezTo>
                    <a:pt x="909670" y="959191"/>
                    <a:pt x="903080" y="962552"/>
                    <a:pt x="896080" y="962552"/>
                  </a:cubicBezTo>
                  <a:close/>
                  <a:moveTo>
                    <a:pt x="734320" y="798598"/>
                  </a:moveTo>
                  <a:cubicBezTo>
                    <a:pt x="728285" y="798598"/>
                    <a:pt x="722528" y="796115"/>
                    <a:pt x="718392" y="791731"/>
                  </a:cubicBezTo>
                  <a:lnTo>
                    <a:pt x="639193" y="707855"/>
                  </a:lnTo>
                  <a:cubicBezTo>
                    <a:pt x="631069" y="698942"/>
                    <a:pt x="631756" y="685061"/>
                    <a:pt x="640727" y="676877"/>
                  </a:cubicBezTo>
                  <a:cubicBezTo>
                    <a:pt x="649422" y="668986"/>
                    <a:pt x="662807" y="669424"/>
                    <a:pt x="671048" y="677755"/>
                  </a:cubicBezTo>
                  <a:lnTo>
                    <a:pt x="750248" y="761630"/>
                  </a:lnTo>
                  <a:cubicBezTo>
                    <a:pt x="758562" y="770397"/>
                    <a:pt x="758168" y="784278"/>
                    <a:pt x="749371" y="792608"/>
                  </a:cubicBezTo>
                  <a:cubicBezTo>
                    <a:pt x="745323" y="796554"/>
                    <a:pt x="739931" y="798598"/>
                    <a:pt x="734320" y="798598"/>
                  </a:cubicBezTo>
                  <a:close/>
                  <a:moveTo>
                    <a:pt x="576067" y="630994"/>
                  </a:moveTo>
                  <a:cubicBezTo>
                    <a:pt x="570003" y="630994"/>
                    <a:pt x="564201" y="628511"/>
                    <a:pt x="559994" y="624126"/>
                  </a:cubicBezTo>
                  <a:lnTo>
                    <a:pt x="480940" y="540251"/>
                  </a:lnTo>
                  <a:cubicBezTo>
                    <a:pt x="472436" y="531630"/>
                    <a:pt x="472538" y="517747"/>
                    <a:pt x="481159" y="509272"/>
                  </a:cubicBezTo>
                  <a:cubicBezTo>
                    <a:pt x="489781" y="500798"/>
                    <a:pt x="503663" y="500798"/>
                    <a:pt x="512167" y="509419"/>
                  </a:cubicBezTo>
                  <a:cubicBezTo>
                    <a:pt x="512371" y="509711"/>
                    <a:pt x="512590" y="509857"/>
                    <a:pt x="512796" y="510148"/>
                  </a:cubicBezTo>
                  <a:lnTo>
                    <a:pt x="591995" y="594024"/>
                  </a:lnTo>
                  <a:cubicBezTo>
                    <a:pt x="600265" y="602793"/>
                    <a:pt x="599915" y="616527"/>
                    <a:pt x="591176" y="624858"/>
                  </a:cubicBezTo>
                  <a:cubicBezTo>
                    <a:pt x="591118" y="624858"/>
                    <a:pt x="591045" y="625004"/>
                    <a:pt x="590972" y="625004"/>
                  </a:cubicBezTo>
                  <a:cubicBezTo>
                    <a:pt x="586968" y="628801"/>
                    <a:pt x="581620" y="630994"/>
                    <a:pt x="576067" y="630994"/>
                  </a:cubicBezTo>
                  <a:close/>
                  <a:moveTo>
                    <a:pt x="417814" y="463389"/>
                  </a:moveTo>
                  <a:cubicBezTo>
                    <a:pt x="411750" y="463389"/>
                    <a:pt x="405949" y="460904"/>
                    <a:pt x="401740" y="456522"/>
                  </a:cubicBezTo>
                  <a:lnTo>
                    <a:pt x="322687" y="372646"/>
                  </a:lnTo>
                  <a:cubicBezTo>
                    <a:pt x="314182" y="364023"/>
                    <a:pt x="314285" y="350142"/>
                    <a:pt x="322906" y="341668"/>
                  </a:cubicBezTo>
                  <a:cubicBezTo>
                    <a:pt x="331527" y="333191"/>
                    <a:pt x="345409" y="333191"/>
                    <a:pt x="353913" y="341814"/>
                  </a:cubicBezTo>
                  <a:cubicBezTo>
                    <a:pt x="354119" y="342105"/>
                    <a:pt x="354337" y="342251"/>
                    <a:pt x="354542" y="342544"/>
                  </a:cubicBezTo>
                  <a:lnTo>
                    <a:pt x="433742" y="426419"/>
                  </a:lnTo>
                  <a:cubicBezTo>
                    <a:pt x="441968" y="435332"/>
                    <a:pt x="441370" y="449362"/>
                    <a:pt x="432382" y="457544"/>
                  </a:cubicBezTo>
                  <a:cubicBezTo>
                    <a:pt x="428394" y="461197"/>
                    <a:pt x="423221" y="463243"/>
                    <a:pt x="417814" y="463389"/>
                  </a:cubicBezTo>
                  <a:close/>
                  <a:moveTo>
                    <a:pt x="259415" y="295638"/>
                  </a:moveTo>
                  <a:cubicBezTo>
                    <a:pt x="253380" y="295638"/>
                    <a:pt x="247623" y="293153"/>
                    <a:pt x="243487" y="288771"/>
                  </a:cubicBezTo>
                  <a:lnTo>
                    <a:pt x="164434" y="204895"/>
                  </a:lnTo>
                  <a:cubicBezTo>
                    <a:pt x="154877" y="197443"/>
                    <a:pt x="153168" y="183706"/>
                    <a:pt x="160605" y="174061"/>
                  </a:cubicBezTo>
                  <a:cubicBezTo>
                    <a:pt x="168058" y="164565"/>
                    <a:pt x="181823" y="162811"/>
                    <a:pt x="191379" y="170262"/>
                  </a:cubicBezTo>
                  <a:cubicBezTo>
                    <a:pt x="193293" y="171871"/>
                    <a:pt x="194959" y="173624"/>
                    <a:pt x="196289" y="175670"/>
                  </a:cubicBezTo>
                  <a:lnTo>
                    <a:pt x="275343" y="259399"/>
                  </a:lnTo>
                  <a:cubicBezTo>
                    <a:pt x="283657" y="268020"/>
                    <a:pt x="283364" y="281901"/>
                    <a:pt x="274670" y="290232"/>
                  </a:cubicBezTo>
                  <a:cubicBezTo>
                    <a:pt x="274597" y="290232"/>
                    <a:pt x="274538" y="290378"/>
                    <a:pt x="274466" y="290378"/>
                  </a:cubicBezTo>
                  <a:cubicBezTo>
                    <a:pt x="270287" y="293885"/>
                    <a:pt x="264895" y="295784"/>
                    <a:pt x="259415" y="295492"/>
                  </a:cubicBezTo>
                  <a:close/>
                  <a:moveTo>
                    <a:pt x="101162" y="127302"/>
                  </a:moveTo>
                  <a:cubicBezTo>
                    <a:pt x="95141" y="127302"/>
                    <a:pt x="89384" y="124817"/>
                    <a:pt x="85234" y="120435"/>
                  </a:cubicBezTo>
                  <a:lnTo>
                    <a:pt x="6181" y="36559"/>
                  </a:lnTo>
                  <a:cubicBezTo>
                    <a:pt x="-2324" y="27937"/>
                    <a:pt x="-2222" y="14055"/>
                    <a:pt x="6400" y="5581"/>
                  </a:cubicBezTo>
                  <a:cubicBezTo>
                    <a:pt x="15022" y="-2895"/>
                    <a:pt x="28903" y="-2895"/>
                    <a:pt x="37408" y="5727"/>
                  </a:cubicBezTo>
                  <a:cubicBezTo>
                    <a:pt x="37612" y="6018"/>
                    <a:pt x="37831" y="6164"/>
                    <a:pt x="38036" y="6457"/>
                  </a:cubicBezTo>
                  <a:lnTo>
                    <a:pt x="117090" y="90332"/>
                  </a:lnTo>
                  <a:cubicBezTo>
                    <a:pt x="125404" y="98955"/>
                    <a:pt x="125112" y="112836"/>
                    <a:pt x="116417" y="121164"/>
                  </a:cubicBezTo>
                  <a:cubicBezTo>
                    <a:pt x="116344" y="121164"/>
                    <a:pt x="116286" y="121311"/>
                    <a:pt x="116213" y="121311"/>
                  </a:cubicBezTo>
                  <a:cubicBezTo>
                    <a:pt x="112136" y="125110"/>
                    <a:pt x="106758" y="127302"/>
                    <a:pt x="101162" y="127302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6" name="Freeform: Shape 1725"/>
            <p:cNvSpPr/>
            <p:nvPr/>
          </p:nvSpPr>
          <p:spPr>
            <a:xfrm>
              <a:off x="7972417" y="5603443"/>
              <a:ext cx="102287" cy="43837"/>
            </a:xfrm>
            <a:custGeom>
              <a:avLst/>
              <a:gdLst>
                <a:gd name="connsiteX0" fmla="*/ 80236 w 102287"/>
                <a:gd name="connsiteY0" fmla="*/ 43079 h 43837"/>
                <a:gd name="connsiteX1" fmla="*/ 21786 w 102287"/>
                <a:gd name="connsiteY1" fmla="*/ 43079 h 43837"/>
                <a:gd name="connsiteX2" fmla="*/ -133 w 102287"/>
                <a:gd name="connsiteY2" fmla="*/ 21160 h 43837"/>
                <a:gd name="connsiteX3" fmla="*/ 21786 w 102287"/>
                <a:gd name="connsiteY3" fmla="*/ -758 h 43837"/>
                <a:gd name="connsiteX4" fmla="*/ 80236 w 102287"/>
                <a:gd name="connsiteY4" fmla="*/ -758 h 43837"/>
                <a:gd name="connsiteX5" fmla="*/ 102155 w 102287"/>
                <a:gd name="connsiteY5" fmla="*/ 21160 h 43837"/>
                <a:gd name="connsiteX6" fmla="*/ 80236 w 102287"/>
                <a:gd name="connsiteY6" fmla="*/ 43079 h 4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287" h="43837">
                  <a:moveTo>
                    <a:pt x="80236" y="43079"/>
                  </a:moveTo>
                  <a:lnTo>
                    <a:pt x="21786" y="43079"/>
                  </a:lnTo>
                  <a:cubicBezTo>
                    <a:pt x="9687" y="43079"/>
                    <a:pt x="-133" y="33290"/>
                    <a:pt x="-133" y="21160"/>
                  </a:cubicBezTo>
                  <a:cubicBezTo>
                    <a:pt x="-133" y="9033"/>
                    <a:pt x="9687" y="-758"/>
                    <a:pt x="21786" y="-758"/>
                  </a:cubicBezTo>
                  <a:lnTo>
                    <a:pt x="80236" y="-758"/>
                  </a:lnTo>
                  <a:cubicBezTo>
                    <a:pt x="92335" y="-758"/>
                    <a:pt x="102155" y="9033"/>
                    <a:pt x="102155" y="21160"/>
                  </a:cubicBezTo>
                  <a:cubicBezTo>
                    <a:pt x="102155" y="33290"/>
                    <a:pt x="92335" y="43079"/>
                    <a:pt x="80236" y="43079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7" name="Freeform: Shape 1726"/>
            <p:cNvSpPr/>
            <p:nvPr/>
          </p:nvSpPr>
          <p:spPr>
            <a:xfrm>
              <a:off x="7966280" y="5542949"/>
              <a:ext cx="164828" cy="164828"/>
            </a:xfrm>
            <a:custGeom>
              <a:avLst/>
              <a:gdLst>
                <a:gd name="connsiteX0" fmla="*/ 82136 w 164828"/>
                <a:gd name="connsiteY0" fmla="*/ 164070 h 164828"/>
                <a:gd name="connsiteX1" fmla="*/ 164696 w 164828"/>
                <a:gd name="connsiteY1" fmla="*/ 81801 h 164828"/>
                <a:gd name="connsiteX2" fmla="*/ 82428 w 164828"/>
                <a:gd name="connsiteY2" fmla="*/ -758 h 164828"/>
                <a:gd name="connsiteX3" fmla="*/ -133 w 164828"/>
                <a:gd name="connsiteY3" fmla="*/ 81509 h 164828"/>
                <a:gd name="connsiteX4" fmla="*/ -133 w 164828"/>
                <a:gd name="connsiteY4" fmla="*/ 81655 h 164828"/>
                <a:gd name="connsiteX5" fmla="*/ 82136 w 164828"/>
                <a:gd name="connsiteY5" fmla="*/ 164070 h 16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28" h="164828">
                  <a:moveTo>
                    <a:pt x="82136" y="164070"/>
                  </a:moveTo>
                  <a:cubicBezTo>
                    <a:pt x="127653" y="164216"/>
                    <a:pt x="164608" y="127246"/>
                    <a:pt x="164696" y="81801"/>
                  </a:cubicBezTo>
                  <a:cubicBezTo>
                    <a:pt x="164769" y="36357"/>
                    <a:pt x="127946" y="-613"/>
                    <a:pt x="82428" y="-758"/>
                  </a:cubicBezTo>
                  <a:cubicBezTo>
                    <a:pt x="36910" y="-904"/>
                    <a:pt x="-59" y="36064"/>
                    <a:pt x="-133" y="81509"/>
                  </a:cubicBezTo>
                  <a:cubicBezTo>
                    <a:pt x="-133" y="81509"/>
                    <a:pt x="-133" y="81655"/>
                    <a:pt x="-133" y="81655"/>
                  </a:cubicBezTo>
                  <a:cubicBezTo>
                    <a:pt x="-133" y="127101"/>
                    <a:pt x="36676" y="163923"/>
                    <a:pt x="82136" y="164070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8" name="Freeform: Shape 1727"/>
            <p:cNvSpPr/>
            <p:nvPr/>
          </p:nvSpPr>
          <p:spPr>
            <a:xfrm>
              <a:off x="6185896" y="3949312"/>
              <a:ext cx="1797333" cy="43837"/>
            </a:xfrm>
            <a:custGeom>
              <a:avLst/>
              <a:gdLst>
                <a:gd name="connsiteX0" fmla="*/ 1775283 w 1797333"/>
                <a:gd name="connsiteY0" fmla="*/ 43079 h 43837"/>
                <a:gd name="connsiteX1" fmla="*/ 1658383 w 1797333"/>
                <a:gd name="connsiteY1" fmla="*/ 43079 h 43837"/>
                <a:gd name="connsiteX2" fmla="*/ 1636464 w 1797333"/>
                <a:gd name="connsiteY2" fmla="*/ 21160 h 43837"/>
                <a:gd name="connsiteX3" fmla="*/ 1658383 w 1797333"/>
                <a:gd name="connsiteY3" fmla="*/ -758 h 43837"/>
                <a:gd name="connsiteX4" fmla="*/ 1775283 w 1797333"/>
                <a:gd name="connsiteY4" fmla="*/ -758 h 43837"/>
                <a:gd name="connsiteX5" fmla="*/ 1797201 w 1797333"/>
                <a:gd name="connsiteY5" fmla="*/ 21160 h 43837"/>
                <a:gd name="connsiteX6" fmla="*/ 1775283 w 1797333"/>
                <a:gd name="connsiteY6" fmla="*/ 43079 h 43837"/>
                <a:gd name="connsiteX7" fmla="*/ 1541483 w 1797333"/>
                <a:gd name="connsiteY7" fmla="*/ 43079 h 43837"/>
                <a:gd name="connsiteX8" fmla="*/ 1424583 w 1797333"/>
                <a:gd name="connsiteY8" fmla="*/ 43079 h 43837"/>
                <a:gd name="connsiteX9" fmla="*/ 1402665 w 1797333"/>
                <a:gd name="connsiteY9" fmla="*/ 21160 h 43837"/>
                <a:gd name="connsiteX10" fmla="*/ 1424583 w 1797333"/>
                <a:gd name="connsiteY10" fmla="*/ -758 h 43837"/>
                <a:gd name="connsiteX11" fmla="*/ 1541483 w 1797333"/>
                <a:gd name="connsiteY11" fmla="*/ -758 h 43837"/>
                <a:gd name="connsiteX12" fmla="*/ 1563402 w 1797333"/>
                <a:gd name="connsiteY12" fmla="*/ 21160 h 43837"/>
                <a:gd name="connsiteX13" fmla="*/ 1541483 w 1797333"/>
                <a:gd name="connsiteY13" fmla="*/ 43079 h 43837"/>
                <a:gd name="connsiteX14" fmla="*/ 1307684 w 1797333"/>
                <a:gd name="connsiteY14" fmla="*/ 43079 h 43837"/>
                <a:gd name="connsiteX15" fmla="*/ 1190784 w 1797333"/>
                <a:gd name="connsiteY15" fmla="*/ 43079 h 43837"/>
                <a:gd name="connsiteX16" fmla="*/ 1168865 w 1797333"/>
                <a:gd name="connsiteY16" fmla="*/ 21160 h 43837"/>
                <a:gd name="connsiteX17" fmla="*/ 1190784 w 1797333"/>
                <a:gd name="connsiteY17" fmla="*/ -758 h 43837"/>
                <a:gd name="connsiteX18" fmla="*/ 1307684 w 1797333"/>
                <a:gd name="connsiteY18" fmla="*/ -758 h 43837"/>
                <a:gd name="connsiteX19" fmla="*/ 1329602 w 1797333"/>
                <a:gd name="connsiteY19" fmla="*/ 21160 h 43837"/>
                <a:gd name="connsiteX20" fmla="*/ 1307684 w 1797333"/>
                <a:gd name="connsiteY20" fmla="*/ 43079 h 43837"/>
                <a:gd name="connsiteX21" fmla="*/ 1073884 w 1797333"/>
                <a:gd name="connsiteY21" fmla="*/ 43079 h 43837"/>
                <a:gd name="connsiteX22" fmla="*/ 956984 w 1797333"/>
                <a:gd name="connsiteY22" fmla="*/ 43079 h 43837"/>
                <a:gd name="connsiteX23" fmla="*/ 935066 w 1797333"/>
                <a:gd name="connsiteY23" fmla="*/ 21160 h 43837"/>
                <a:gd name="connsiteX24" fmla="*/ 956984 w 1797333"/>
                <a:gd name="connsiteY24" fmla="*/ -758 h 43837"/>
                <a:gd name="connsiteX25" fmla="*/ 1073884 w 1797333"/>
                <a:gd name="connsiteY25" fmla="*/ -758 h 43837"/>
                <a:gd name="connsiteX26" fmla="*/ 1095803 w 1797333"/>
                <a:gd name="connsiteY26" fmla="*/ 21160 h 43837"/>
                <a:gd name="connsiteX27" fmla="*/ 1073884 w 1797333"/>
                <a:gd name="connsiteY27" fmla="*/ 43079 h 43837"/>
                <a:gd name="connsiteX28" fmla="*/ 840085 w 1797333"/>
                <a:gd name="connsiteY28" fmla="*/ 43079 h 43837"/>
                <a:gd name="connsiteX29" fmla="*/ 723185 w 1797333"/>
                <a:gd name="connsiteY29" fmla="*/ 43079 h 43837"/>
                <a:gd name="connsiteX30" fmla="*/ 701266 w 1797333"/>
                <a:gd name="connsiteY30" fmla="*/ 21160 h 43837"/>
                <a:gd name="connsiteX31" fmla="*/ 723185 w 1797333"/>
                <a:gd name="connsiteY31" fmla="*/ -758 h 43837"/>
                <a:gd name="connsiteX32" fmla="*/ 840085 w 1797333"/>
                <a:gd name="connsiteY32" fmla="*/ -758 h 43837"/>
                <a:gd name="connsiteX33" fmla="*/ 862003 w 1797333"/>
                <a:gd name="connsiteY33" fmla="*/ 21160 h 43837"/>
                <a:gd name="connsiteX34" fmla="*/ 840085 w 1797333"/>
                <a:gd name="connsiteY34" fmla="*/ 43079 h 43837"/>
                <a:gd name="connsiteX35" fmla="*/ 606285 w 1797333"/>
                <a:gd name="connsiteY35" fmla="*/ 43079 h 43837"/>
                <a:gd name="connsiteX36" fmla="*/ 489385 w 1797333"/>
                <a:gd name="connsiteY36" fmla="*/ 43079 h 43837"/>
                <a:gd name="connsiteX37" fmla="*/ 467467 w 1797333"/>
                <a:gd name="connsiteY37" fmla="*/ 21160 h 43837"/>
                <a:gd name="connsiteX38" fmla="*/ 489385 w 1797333"/>
                <a:gd name="connsiteY38" fmla="*/ -758 h 43837"/>
                <a:gd name="connsiteX39" fmla="*/ 606285 w 1797333"/>
                <a:gd name="connsiteY39" fmla="*/ -758 h 43837"/>
                <a:gd name="connsiteX40" fmla="*/ 628204 w 1797333"/>
                <a:gd name="connsiteY40" fmla="*/ 21160 h 43837"/>
                <a:gd name="connsiteX41" fmla="*/ 606285 w 1797333"/>
                <a:gd name="connsiteY41" fmla="*/ 43079 h 43837"/>
                <a:gd name="connsiteX42" fmla="*/ 372485 w 1797333"/>
                <a:gd name="connsiteY42" fmla="*/ 43079 h 43837"/>
                <a:gd name="connsiteX43" fmla="*/ 255586 w 1797333"/>
                <a:gd name="connsiteY43" fmla="*/ 43079 h 43837"/>
                <a:gd name="connsiteX44" fmla="*/ 233667 w 1797333"/>
                <a:gd name="connsiteY44" fmla="*/ 21160 h 43837"/>
                <a:gd name="connsiteX45" fmla="*/ 255586 w 1797333"/>
                <a:gd name="connsiteY45" fmla="*/ -758 h 43837"/>
                <a:gd name="connsiteX46" fmla="*/ 372485 w 1797333"/>
                <a:gd name="connsiteY46" fmla="*/ -758 h 43837"/>
                <a:gd name="connsiteX47" fmla="*/ 394404 w 1797333"/>
                <a:gd name="connsiteY47" fmla="*/ 21160 h 43837"/>
                <a:gd name="connsiteX48" fmla="*/ 372485 w 1797333"/>
                <a:gd name="connsiteY48" fmla="*/ 43079 h 43837"/>
                <a:gd name="connsiteX49" fmla="*/ 138686 w 1797333"/>
                <a:gd name="connsiteY49" fmla="*/ 43079 h 43837"/>
                <a:gd name="connsiteX50" fmla="*/ 21786 w 1797333"/>
                <a:gd name="connsiteY50" fmla="*/ 43079 h 43837"/>
                <a:gd name="connsiteX51" fmla="*/ -133 w 1797333"/>
                <a:gd name="connsiteY51" fmla="*/ 21160 h 43837"/>
                <a:gd name="connsiteX52" fmla="*/ 21786 w 1797333"/>
                <a:gd name="connsiteY52" fmla="*/ -758 h 43837"/>
                <a:gd name="connsiteX53" fmla="*/ 138686 w 1797333"/>
                <a:gd name="connsiteY53" fmla="*/ -758 h 43837"/>
                <a:gd name="connsiteX54" fmla="*/ 160605 w 1797333"/>
                <a:gd name="connsiteY54" fmla="*/ 21160 h 43837"/>
                <a:gd name="connsiteX55" fmla="*/ 138686 w 1797333"/>
                <a:gd name="connsiteY55" fmla="*/ 43079 h 4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97333" h="43837">
                  <a:moveTo>
                    <a:pt x="1775283" y="43079"/>
                  </a:moveTo>
                  <a:lnTo>
                    <a:pt x="1658383" y="43079"/>
                  </a:lnTo>
                  <a:cubicBezTo>
                    <a:pt x="1646284" y="43079"/>
                    <a:pt x="1636464" y="33288"/>
                    <a:pt x="1636464" y="21160"/>
                  </a:cubicBezTo>
                  <a:cubicBezTo>
                    <a:pt x="1636464" y="9033"/>
                    <a:pt x="1646284" y="-758"/>
                    <a:pt x="1658383" y="-758"/>
                  </a:cubicBezTo>
                  <a:lnTo>
                    <a:pt x="1775283" y="-758"/>
                  </a:lnTo>
                  <a:cubicBezTo>
                    <a:pt x="1787382" y="-758"/>
                    <a:pt x="1797201" y="9033"/>
                    <a:pt x="1797201" y="21160"/>
                  </a:cubicBezTo>
                  <a:cubicBezTo>
                    <a:pt x="1797201" y="33288"/>
                    <a:pt x="1787382" y="43079"/>
                    <a:pt x="1775283" y="43079"/>
                  </a:cubicBezTo>
                  <a:close/>
                  <a:moveTo>
                    <a:pt x="1541483" y="43079"/>
                  </a:moveTo>
                  <a:lnTo>
                    <a:pt x="1424583" y="43079"/>
                  </a:lnTo>
                  <a:cubicBezTo>
                    <a:pt x="1412484" y="43079"/>
                    <a:pt x="1402665" y="33288"/>
                    <a:pt x="1402665" y="21160"/>
                  </a:cubicBezTo>
                  <a:cubicBezTo>
                    <a:pt x="1402665" y="9033"/>
                    <a:pt x="1412484" y="-758"/>
                    <a:pt x="1424583" y="-758"/>
                  </a:cubicBezTo>
                  <a:lnTo>
                    <a:pt x="1541483" y="-758"/>
                  </a:lnTo>
                  <a:cubicBezTo>
                    <a:pt x="1553582" y="-758"/>
                    <a:pt x="1563402" y="9033"/>
                    <a:pt x="1563402" y="21160"/>
                  </a:cubicBezTo>
                  <a:cubicBezTo>
                    <a:pt x="1563402" y="33288"/>
                    <a:pt x="1553582" y="43079"/>
                    <a:pt x="1541483" y="43079"/>
                  </a:cubicBezTo>
                  <a:close/>
                  <a:moveTo>
                    <a:pt x="1307684" y="43079"/>
                  </a:moveTo>
                  <a:lnTo>
                    <a:pt x="1190784" y="43079"/>
                  </a:lnTo>
                  <a:cubicBezTo>
                    <a:pt x="1178685" y="43079"/>
                    <a:pt x="1168865" y="33288"/>
                    <a:pt x="1168865" y="21160"/>
                  </a:cubicBezTo>
                  <a:cubicBezTo>
                    <a:pt x="1168865" y="9033"/>
                    <a:pt x="1178685" y="-758"/>
                    <a:pt x="1190784" y="-758"/>
                  </a:cubicBezTo>
                  <a:lnTo>
                    <a:pt x="1307684" y="-758"/>
                  </a:lnTo>
                  <a:cubicBezTo>
                    <a:pt x="1319783" y="-758"/>
                    <a:pt x="1329602" y="9033"/>
                    <a:pt x="1329602" y="21160"/>
                  </a:cubicBezTo>
                  <a:cubicBezTo>
                    <a:pt x="1329602" y="33288"/>
                    <a:pt x="1319783" y="43079"/>
                    <a:pt x="1307684" y="43079"/>
                  </a:cubicBezTo>
                  <a:close/>
                  <a:moveTo>
                    <a:pt x="1073884" y="43079"/>
                  </a:moveTo>
                  <a:lnTo>
                    <a:pt x="956984" y="43079"/>
                  </a:lnTo>
                  <a:cubicBezTo>
                    <a:pt x="944885" y="43079"/>
                    <a:pt x="935066" y="33288"/>
                    <a:pt x="935066" y="21160"/>
                  </a:cubicBezTo>
                  <a:cubicBezTo>
                    <a:pt x="935066" y="9033"/>
                    <a:pt x="944885" y="-758"/>
                    <a:pt x="956984" y="-758"/>
                  </a:cubicBezTo>
                  <a:lnTo>
                    <a:pt x="1073884" y="-758"/>
                  </a:lnTo>
                  <a:cubicBezTo>
                    <a:pt x="1085983" y="-758"/>
                    <a:pt x="1095803" y="9033"/>
                    <a:pt x="1095803" y="21160"/>
                  </a:cubicBezTo>
                  <a:cubicBezTo>
                    <a:pt x="1095803" y="33288"/>
                    <a:pt x="1085983" y="43079"/>
                    <a:pt x="1073884" y="43079"/>
                  </a:cubicBezTo>
                  <a:close/>
                  <a:moveTo>
                    <a:pt x="840085" y="43079"/>
                  </a:moveTo>
                  <a:lnTo>
                    <a:pt x="723185" y="43079"/>
                  </a:lnTo>
                  <a:cubicBezTo>
                    <a:pt x="711086" y="43079"/>
                    <a:pt x="701266" y="33288"/>
                    <a:pt x="701266" y="21160"/>
                  </a:cubicBezTo>
                  <a:cubicBezTo>
                    <a:pt x="701266" y="9033"/>
                    <a:pt x="711086" y="-758"/>
                    <a:pt x="723185" y="-758"/>
                  </a:cubicBezTo>
                  <a:lnTo>
                    <a:pt x="840085" y="-758"/>
                  </a:lnTo>
                  <a:cubicBezTo>
                    <a:pt x="852184" y="-758"/>
                    <a:pt x="862003" y="9033"/>
                    <a:pt x="862003" y="21160"/>
                  </a:cubicBezTo>
                  <a:cubicBezTo>
                    <a:pt x="862003" y="33288"/>
                    <a:pt x="852184" y="43079"/>
                    <a:pt x="840085" y="43079"/>
                  </a:cubicBezTo>
                  <a:close/>
                  <a:moveTo>
                    <a:pt x="606285" y="43079"/>
                  </a:moveTo>
                  <a:lnTo>
                    <a:pt x="489385" y="43079"/>
                  </a:lnTo>
                  <a:cubicBezTo>
                    <a:pt x="477286" y="43079"/>
                    <a:pt x="467467" y="33288"/>
                    <a:pt x="467467" y="21160"/>
                  </a:cubicBezTo>
                  <a:cubicBezTo>
                    <a:pt x="467467" y="9033"/>
                    <a:pt x="477286" y="-758"/>
                    <a:pt x="489385" y="-758"/>
                  </a:cubicBezTo>
                  <a:lnTo>
                    <a:pt x="606285" y="-758"/>
                  </a:lnTo>
                  <a:cubicBezTo>
                    <a:pt x="618384" y="-758"/>
                    <a:pt x="628204" y="9033"/>
                    <a:pt x="628204" y="21160"/>
                  </a:cubicBezTo>
                  <a:cubicBezTo>
                    <a:pt x="628204" y="33288"/>
                    <a:pt x="618384" y="43079"/>
                    <a:pt x="606285" y="43079"/>
                  </a:cubicBezTo>
                  <a:close/>
                  <a:moveTo>
                    <a:pt x="372485" y="43079"/>
                  </a:moveTo>
                  <a:lnTo>
                    <a:pt x="255586" y="43079"/>
                  </a:lnTo>
                  <a:cubicBezTo>
                    <a:pt x="243487" y="43079"/>
                    <a:pt x="233667" y="33288"/>
                    <a:pt x="233667" y="21160"/>
                  </a:cubicBezTo>
                  <a:cubicBezTo>
                    <a:pt x="233667" y="9033"/>
                    <a:pt x="243487" y="-758"/>
                    <a:pt x="255586" y="-758"/>
                  </a:cubicBezTo>
                  <a:lnTo>
                    <a:pt x="372485" y="-758"/>
                  </a:lnTo>
                  <a:cubicBezTo>
                    <a:pt x="384585" y="-758"/>
                    <a:pt x="394404" y="9033"/>
                    <a:pt x="394404" y="21160"/>
                  </a:cubicBezTo>
                  <a:cubicBezTo>
                    <a:pt x="394404" y="33288"/>
                    <a:pt x="384585" y="43079"/>
                    <a:pt x="372485" y="43079"/>
                  </a:cubicBezTo>
                  <a:close/>
                  <a:moveTo>
                    <a:pt x="138686" y="43079"/>
                  </a:moveTo>
                  <a:lnTo>
                    <a:pt x="21786" y="43079"/>
                  </a:lnTo>
                  <a:cubicBezTo>
                    <a:pt x="9687" y="43079"/>
                    <a:pt x="-133" y="33288"/>
                    <a:pt x="-133" y="21160"/>
                  </a:cubicBezTo>
                  <a:cubicBezTo>
                    <a:pt x="-133" y="9033"/>
                    <a:pt x="9687" y="-758"/>
                    <a:pt x="21786" y="-758"/>
                  </a:cubicBezTo>
                  <a:lnTo>
                    <a:pt x="138686" y="-758"/>
                  </a:lnTo>
                  <a:cubicBezTo>
                    <a:pt x="150785" y="-758"/>
                    <a:pt x="160605" y="9033"/>
                    <a:pt x="160605" y="21160"/>
                  </a:cubicBezTo>
                  <a:cubicBezTo>
                    <a:pt x="160605" y="33288"/>
                    <a:pt x="150785" y="43079"/>
                    <a:pt x="138686" y="43079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9" name="Freeform: Shape 1728"/>
            <p:cNvSpPr/>
            <p:nvPr/>
          </p:nvSpPr>
          <p:spPr>
            <a:xfrm>
              <a:off x="7966280" y="3888816"/>
              <a:ext cx="164828" cy="164829"/>
            </a:xfrm>
            <a:custGeom>
              <a:avLst/>
              <a:gdLst>
                <a:gd name="connsiteX0" fmla="*/ 82136 w 164828"/>
                <a:gd name="connsiteY0" fmla="*/ 164071 h 164829"/>
                <a:gd name="connsiteX1" fmla="*/ 164696 w 164828"/>
                <a:gd name="connsiteY1" fmla="*/ 81803 h 164829"/>
                <a:gd name="connsiteX2" fmla="*/ 82428 w 164828"/>
                <a:gd name="connsiteY2" fmla="*/ -758 h 164829"/>
                <a:gd name="connsiteX3" fmla="*/ -133 w 164828"/>
                <a:gd name="connsiteY3" fmla="*/ 81510 h 164829"/>
                <a:gd name="connsiteX4" fmla="*/ -133 w 164828"/>
                <a:gd name="connsiteY4" fmla="*/ 81657 h 164829"/>
                <a:gd name="connsiteX5" fmla="*/ 82136 w 164828"/>
                <a:gd name="connsiteY5" fmla="*/ 164071 h 16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28" h="164829">
                  <a:moveTo>
                    <a:pt x="82136" y="164071"/>
                  </a:moveTo>
                  <a:cubicBezTo>
                    <a:pt x="127653" y="164218"/>
                    <a:pt x="164608" y="127248"/>
                    <a:pt x="164696" y="81803"/>
                  </a:cubicBezTo>
                  <a:cubicBezTo>
                    <a:pt x="164769" y="36358"/>
                    <a:pt x="127946" y="-612"/>
                    <a:pt x="82428" y="-758"/>
                  </a:cubicBezTo>
                  <a:cubicBezTo>
                    <a:pt x="36910" y="-904"/>
                    <a:pt x="-59" y="36066"/>
                    <a:pt x="-133" y="81510"/>
                  </a:cubicBezTo>
                  <a:cubicBezTo>
                    <a:pt x="-133" y="81510"/>
                    <a:pt x="-133" y="81657"/>
                    <a:pt x="-133" y="81657"/>
                  </a:cubicBezTo>
                  <a:cubicBezTo>
                    <a:pt x="-133" y="127101"/>
                    <a:pt x="36676" y="163925"/>
                    <a:pt x="82136" y="164071"/>
                  </a:cubicBezTo>
                  <a:close/>
                </a:path>
              </a:pathLst>
            </a:custGeom>
            <a:grpFill/>
            <a:ln w="14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21" name="TextBox 2020"/>
          <p:cNvSpPr txBox="1"/>
          <p:nvPr/>
        </p:nvSpPr>
        <p:spPr>
          <a:xfrm>
            <a:off x="4233545" y="217805"/>
            <a:ext cx="6779895" cy="6102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Products And Market Performance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Montserrat" panose="00000500000000000000" pitchFamily="2" charset="0"/>
            </a:endParaRPr>
          </a:p>
        </p:txBody>
      </p:sp>
      <p:grpSp>
        <p:nvGrpSpPr>
          <p:cNvPr id="2022" name="Group 2021"/>
          <p:cNvGrpSpPr/>
          <p:nvPr/>
        </p:nvGrpSpPr>
        <p:grpSpPr>
          <a:xfrm>
            <a:off x="6986586" y="1685148"/>
            <a:ext cx="5194935" cy="1068705"/>
            <a:chOff x="6416630" y="2215212"/>
            <a:chExt cx="5194935" cy="1068705"/>
          </a:xfrm>
        </p:grpSpPr>
        <p:sp>
          <p:nvSpPr>
            <p:cNvPr id="2039" name="TextBox 2038"/>
            <p:cNvSpPr txBox="1"/>
            <p:nvPr/>
          </p:nvSpPr>
          <p:spPr>
            <a:xfrm>
              <a:off x="7165930" y="2215212"/>
              <a:ext cx="4445635" cy="106870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l">
                <a:lnSpc>
                  <a:spcPct val="90000"/>
                </a:lnSpc>
                <a:buFont typeface="Arial" panose="020B0604020202020204" pitchFamily="34" charset="0"/>
                <a:buNone/>
              </a:pPr>
              <a:r>
                <a:rPr lang="en-US" altLang="en-US" b="1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Real-Time Unknown Entry Detection</a:t>
              </a:r>
              <a:endParaRPr lang="en-US" alt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indent="0" algn="l">
                <a:lnSpc>
                  <a:spcPct val="90000"/>
                </a:lnSpc>
                <a:buFont typeface="Arial" panose="020B0604020202020204" pitchFamily="34" charset="0"/>
                <a:buNone/>
              </a:pPr>
              <a:endParaRPr lang="en-US" alt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2040" name="Group 2039"/>
            <p:cNvGrpSpPr/>
            <p:nvPr/>
          </p:nvGrpSpPr>
          <p:grpSpPr>
            <a:xfrm>
              <a:off x="6416630" y="2306195"/>
              <a:ext cx="698016" cy="439488"/>
              <a:chOff x="6416630" y="2321125"/>
              <a:chExt cx="698016" cy="439488"/>
            </a:xfrm>
          </p:grpSpPr>
          <p:grpSp>
            <p:nvGrpSpPr>
              <p:cNvPr id="2041" name="Group 2040"/>
              <p:cNvGrpSpPr/>
              <p:nvPr/>
            </p:nvGrpSpPr>
            <p:grpSpPr>
              <a:xfrm>
                <a:off x="6416630" y="2321125"/>
                <a:ext cx="698016" cy="439488"/>
                <a:chOff x="920816" y="2053524"/>
                <a:chExt cx="1294484" cy="815037"/>
              </a:xfrm>
            </p:grpSpPr>
            <p:sp>
              <p:nvSpPr>
                <p:cNvPr id="2043" name="Rectangle: Rounded Corners 2042"/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44" name="Rectangle: Rounded Corners 2043"/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45" name="Rectangle: Rounded Corners 2044"/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2042" name="TextBox 2041"/>
              <p:cNvSpPr txBox="1"/>
              <p:nvPr/>
            </p:nvSpPr>
            <p:spPr>
              <a:xfrm>
                <a:off x="6563499" y="2371592"/>
                <a:ext cx="40427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01</a:t>
                </a:r>
                <a:endParaRPr lang="en-IN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2023" name="Group 2022"/>
          <p:cNvGrpSpPr/>
          <p:nvPr/>
        </p:nvGrpSpPr>
        <p:grpSpPr>
          <a:xfrm>
            <a:off x="6935677" y="3331271"/>
            <a:ext cx="4815832" cy="1198880"/>
            <a:chOff x="6416630" y="3333377"/>
            <a:chExt cx="4815832" cy="1198880"/>
          </a:xfrm>
        </p:grpSpPr>
        <p:sp>
          <p:nvSpPr>
            <p:cNvPr id="2032" name="TextBox 2031"/>
            <p:cNvSpPr txBox="1"/>
            <p:nvPr/>
          </p:nvSpPr>
          <p:spPr>
            <a:xfrm>
              <a:off x="7243867" y="3333377"/>
              <a:ext cx="398859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Wild Animal Detection for Agriculture</a:t>
              </a:r>
              <a:endParaRPr lang="en-US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marL="171450" lvl="2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2033" name="Group 2032"/>
            <p:cNvGrpSpPr/>
            <p:nvPr/>
          </p:nvGrpSpPr>
          <p:grpSpPr>
            <a:xfrm>
              <a:off x="6416630" y="3421185"/>
              <a:ext cx="698016" cy="439488"/>
              <a:chOff x="6416630" y="2321125"/>
              <a:chExt cx="698016" cy="439488"/>
            </a:xfrm>
          </p:grpSpPr>
          <p:grpSp>
            <p:nvGrpSpPr>
              <p:cNvPr id="2034" name="Group 2033"/>
              <p:cNvGrpSpPr/>
              <p:nvPr/>
            </p:nvGrpSpPr>
            <p:grpSpPr>
              <a:xfrm>
                <a:off x="6416630" y="2321125"/>
                <a:ext cx="698016" cy="439488"/>
                <a:chOff x="920816" y="2053524"/>
                <a:chExt cx="1294484" cy="815037"/>
              </a:xfrm>
            </p:grpSpPr>
            <p:sp>
              <p:nvSpPr>
                <p:cNvPr id="2036" name="Rectangle: Rounded Corners 2035"/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37" name="Rectangle: Rounded Corners 2036"/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38" name="Rectangle: Rounded Corners 2037"/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2035" name="TextBox 2034"/>
              <p:cNvSpPr txBox="1"/>
              <p:nvPr/>
            </p:nvSpPr>
            <p:spPr>
              <a:xfrm>
                <a:off x="6542659" y="2371592"/>
                <a:ext cx="44595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02</a:t>
                </a:r>
                <a:endParaRPr lang="en-IN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2024" name="Group 2023"/>
          <p:cNvGrpSpPr/>
          <p:nvPr/>
        </p:nvGrpSpPr>
        <p:grpSpPr>
          <a:xfrm>
            <a:off x="6986586" y="4976576"/>
            <a:ext cx="4966662" cy="1198880"/>
            <a:chOff x="6416630" y="4473713"/>
            <a:chExt cx="4966662" cy="1198880"/>
          </a:xfrm>
        </p:grpSpPr>
        <p:sp>
          <p:nvSpPr>
            <p:cNvPr id="2025" name="TextBox 2024"/>
            <p:cNvSpPr txBox="1"/>
            <p:nvPr/>
          </p:nvSpPr>
          <p:spPr>
            <a:xfrm>
              <a:off x="7243867" y="4473713"/>
              <a:ext cx="413942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Multiple Face Recognition for Attendance</a:t>
              </a:r>
              <a:endParaRPr lang="en-US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marL="171450" lvl="2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2026" name="Group 2025"/>
            <p:cNvGrpSpPr/>
            <p:nvPr/>
          </p:nvGrpSpPr>
          <p:grpSpPr>
            <a:xfrm>
              <a:off x="6416630" y="4561521"/>
              <a:ext cx="698016" cy="439488"/>
              <a:chOff x="6416630" y="2321125"/>
              <a:chExt cx="698016" cy="439488"/>
            </a:xfrm>
          </p:grpSpPr>
          <p:grpSp>
            <p:nvGrpSpPr>
              <p:cNvPr id="2027" name="Group 2026"/>
              <p:cNvGrpSpPr/>
              <p:nvPr/>
            </p:nvGrpSpPr>
            <p:grpSpPr>
              <a:xfrm>
                <a:off x="6416630" y="2321125"/>
                <a:ext cx="698016" cy="439488"/>
                <a:chOff x="920816" y="2053524"/>
                <a:chExt cx="1294484" cy="815037"/>
              </a:xfrm>
            </p:grpSpPr>
            <p:sp>
              <p:nvSpPr>
                <p:cNvPr id="2029" name="Rectangle: Rounded Corners 2028"/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30" name="Rectangle: Rounded Corners 2029"/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31" name="Rectangle: Rounded Corners 2030"/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2028" name="TextBox 2027"/>
              <p:cNvSpPr txBox="1"/>
              <p:nvPr/>
            </p:nvSpPr>
            <p:spPr>
              <a:xfrm>
                <a:off x="6542659" y="2371592"/>
                <a:ext cx="44595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03</a:t>
                </a:r>
                <a:endParaRPr lang="en-IN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pic>
        <p:nvPicPr>
          <p:cNvPr id="2046" name="Picture 12" descr="C:\Users\udayr\Downloads\AI-2.jpgAI-2"/>
          <p:cNvPicPr>
            <a:picLocks noChangeAspect="1"/>
          </p:cNvPicPr>
          <p:nvPr/>
        </p:nvPicPr>
        <p:blipFill>
          <a:blip r:embed="rId1"/>
          <a:srcRect l="24962" r="12433" b="2478"/>
          <a:stretch>
            <a:fillRect/>
          </a:stretch>
        </p:blipFill>
        <p:spPr>
          <a:xfrm>
            <a:off x="879475" y="1433195"/>
            <a:ext cx="4159885" cy="4672330"/>
          </a:xfrm>
          <a:prstGeom prst="round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D:/SOUMITHRI/Photos/e9e3c6fd7b45439efe23ec495e064a46.jpge9e3c6fd7b45439efe23ec495e064a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02" t="4969" r="-1397" b="-7973"/>
          <a:stretch>
            <a:fillRect/>
          </a:stretch>
        </p:blipFill>
        <p:spPr>
          <a:xfrm>
            <a:off x="51435" y="0"/>
            <a:ext cx="6448686" cy="6858000"/>
          </a:xfrm>
          <a:custGeom>
            <a:avLst/>
            <a:gdLst>
              <a:gd name="connsiteX0" fmla="*/ 2202905 w 6448686"/>
              <a:gd name="connsiteY0" fmla="*/ 4824730 h 6858000"/>
              <a:gd name="connsiteX1" fmla="*/ 4035589 w 6448686"/>
              <a:gd name="connsiteY1" fmla="*/ 6657340 h 6858000"/>
              <a:gd name="connsiteX2" fmla="*/ 3834305 w 6448686"/>
              <a:gd name="connsiteY2" fmla="*/ 6858000 h 6858000"/>
              <a:gd name="connsiteX3" fmla="*/ 570253 w 6448686"/>
              <a:gd name="connsiteY3" fmla="*/ 6858000 h 6858000"/>
              <a:gd name="connsiteX4" fmla="*/ 369585 w 6448686"/>
              <a:gd name="connsiteY4" fmla="*/ 6657340 h 6858000"/>
              <a:gd name="connsiteX5" fmla="*/ 189238 w 6448686"/>
              <a:gd name="connsiteY5" fmla="*/ 2811145 h 6858000"/>
              <a:gd name="connsiteX6" fmla="*/ 2021922 w 6448686"/>
              <a:gd name="connsiteY6" fmla="*/ 4643755 h 6858000"/>
              <a:gd name="connsiteX7" fmla="*/ 188603 w 6448686"/>
              <a:gd name="connsiteY7" fmla="*/ 6476365 h 6858000"/>
              <a:gd name="connsiteX8" fmla="*/ 0 w 6448686"/>
              <a:gd name="connsiteY8" fmla="*/ 6287770 h 6858000"/>
              <a:gd name="connsiteX9" fmla="*/ 0 w 6448686"/>
              <a:gd name="connsiteY9" fmla="*/ 3000375 h 6858000"/>
              <a:gd name="connsiteX10" fmla="*/ 3163063 w 6448686"/>
              <a:gd name="connsiteY10" fmla="*/ 1806575 h 6858000"/>
              <a:gd name="connsiteX11" fmla="*/ 4995747 w 6448686"/>
              <a:gd name="connsiteY11" fmla="*/ 3639185 h 6858000"/>
              <a:gd name="connsiteX12" fmla="*/ 3162428 w 6448686"/>
              <a:gd name="connsiteY12" fmla="*/ 5471795 h 6858000"/>
              <a:gd name="connsiteX13" fmla="*/ 1329744 w 6448686"/>
              <a:gd name="connsiteY13" fmla="*/ 3639185 h 6858000"/>
              <a:gd name="connsiteX14" fmla="*/ 3897153 w 6448686"/>
              <a:gd name="connsiteY14" fmla="*/ 0 h 6858000"/>
              <a:gd name="connsiteX15" fmla="*/ 5334851 w 6448686"/>
              <a:gd name="connsiteY15" fmla="*/ 0 h 6858000"/>
              <a:gd name="connsiteX16" fmla="*/ 6448686 w 6448686"/>
              <a:gd name="connsiteY16" fmla="*/ 1113790 h 6858000"/>
              <a:gd name="connsiteX17" fmla="*/ 4616002 w 6448686"/>
              <a:gd name="connsiteY17" fmla="*/ 2946400 h 6858000"/>
              <a:gd name="connsiteX18" fmla="*/ 2783318 w 6448686"/>
              <a:gd name="connsiteY18" fmla="*/ 1113790 h 6858000"/>
              <a:gd name="connsiteX19" fmla="*/ 1668848 w 6448686"/>
              <a:gd name="connsiteY19" fmla="*/ 0 h 6858000"/>
              <a:gd name="connsiteX20" fmla="*/ 3495182 w 6448686"/>
              <a:gd name="connsiteY20" fmla="*/ 0 h 6858000"/>
              <a:gd name="connsiteX21" fmla="*/ 2582015 w 6448686"/>
              <a:gd name="connsiteY21" fmla="*/ 913130 h 6858000"/>
              <a:gd name="connsiteX22" fmla="*/ 942378 w 6448686"/>
              <a:gd name="connsiteY22" fmla="*/ 0 h 6858000"/>
              <a:gd name="connsiteX23" fmla="*/ 1356415 w 6448686"/>
              <a:gd name="connsiteY23" fmla="*/ 0 h 6858000"/>
              <a:gd name="connsiteX24" fmla="*/ 2982081 w 6448686"/>
              <a:gd name="connsiteY24" fmla="*/ 1625600 h 6858000"/>
              <a:gd name="connsiteX25" fmla="*/ 1148762 w 6448686"/>
              <a:gd name="connsiteY25" fmla="*/ 3458210 h 6858000"/>
              <a:gd name="connsiteX26" fmla="*/ 0 w 6448686"/>
              <a:gd name="connsiteY26" fmla="*/ 2309495 h 6858000"/>
              <a:gd name="connsiteX27" fmla="*/ 0 w 6448686"/>
              <a:gd name="connsiteY27" fmla="*/ 942340 h 6858000"/>
              <a:gd name="connsiteX28" fmla="*/ 0 w 6448686"/>
              <a:gd name="connsiteY28" fmla="*/ 0 h 6858000"/>
              <a:gd name="connsiteX29" fmla="*/ 578509 w 6448686"/>
              <a:gd name="connsiteY29" fmla="*/ 0 h 6858000"/>
              <a:gd name="connsiteX30" fmla="*/ 0 w 6448686"/>
              <a:gd name="connsiteY30" fmla="*/ 5784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48686" h="6858000">
                <a:moveTo>
                  <a:pt x="2202905" y="4824730"/>
                </a:moveTo>
                <a:lnTo>
                  <a:pt x="4035589" y="6657340"/>
                </a:lnTo>
                <a:lnTo>
                  <a:pt x="3834305" y="6858000"/>
                </a:lnTo>
                <a:lnTo>
                  <a:pt x="570253" y="6858000"/>
                </a:lnTo>
                <a:lnTo>
                  <a:pt x="369585" y="6657340"/>
                </a:lnTo>
                <a:close/>
                <a:moveTo>
                  <a:pt x="189238" y="2811145"/>
                </a:moveTo>
                <a:lnTo>
                  <a:pt x="2021922" y="4643755"/>
                </a:lnTo>
                <a:lnTo>
                  <a:pt x="188603" y="6476365"/>
                </a:lnTo>
                <a:lnTo>
                  <a:pt x="0" y="6287770"/>
                </a:lnTo>
                <a:lnTo>
                  <a:pt x="0" y="3000375"/>
                </a:lnTo>
                <a:close/>
                <a:moveTo>
                  <a:pt x="3163063" y="1806575"/>
                </a:moveTo>
                <a:lnTo>
                  <a:pt x="4995747" y="3639185"/>
                </a:lnTo>
                <a:lnTo>
                  <a:pt x="3162428" y="5471795"/>
                </a:lnTo>
                <a:lnTo>
                  <a:pt x="1329744" y="3639185"/>
                </a:lnTo>
                <a:close/>
                <a:moveTo>
                  <a:pt x="3897153" y="0"/>
                </a:moveTo>
                <a:lnTo>
                  <a:pt x="5334851" y="0"/>
                </a:lnTo>
                <a:lnTo>
                  <a:pt x="6448686" y="1113790"/>
                </a:lnTo>
                <a:lnTo>
                  <a:pt x="4616002" y="2946400"/>
                </a:lnTo>
                <a:lnTo>
                  <a:pt x="2783318" y="1113790"/>
                </a:lnTo>
                <a:close/>
                <a:moveTo>
                  <a:pt x="1668848" y="0"/>
                </a:moveTo>
                <a:lnTo>
                  <a:pt x="3495182" y="0"/>
                </a:lnTo>
                <a:lnTo>
                  <a:pt x="2582015" y="913130"/>
                </a:lnTo>
                <a:close/>
                <a:moveTo>
                  <a:pt x="942378" y="0"/>
                </a:moveTo>
                <a:lnTo>
                  <a:pt x="1356415" y="0"/>
                </a:lnTo>
                <a:lnTo>
                  <a:pt x="2982081" y="1625600"/>
                </a:lnTo>
                <a:lnTo>
                  <a:pt x="1148762" y="3458210"/>
                </a:lnTo>
                <a:lnTo>
                  <a:pt x="0" y="2309495"/>
                </a:lnTo>
                <a:lnTo>
                  <a:pt x="0" y="942340"/>
                </a:lnTo>
                <a:close/>
                <a:moveTo>
                  <a:pt x="0" y="0"/>
                </a:moveTo>
                <a:lnTo>
                  <a:pt x="578509" y="0"/>
                </a:lnTo>
                <a:lnTo>
                  <a:pt x="0" y="57848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4" name="Group 3"/>
          <p:cNvGrpSpPr/>
          <p:nvPr/>
        </p:nvGrpSpPr>
        <p:grpSpPr>
          <a:xfrm>
            <a:off x="5661341" y="3299953"/>
            <a:ext cx="5194935" cy="1068705"/>
            <a:chOff x="6416630" y="2215212"/>
            <a:chExt cx="5194935" cy="1068705"/>
          </a:xfrm>
        </p:grpSpPr>
        <p:sp>
          <p:nvSpPr>
            <p:cNvPr id="5" name="TextBox 2038"/>
            <p:cNvSpPr txBox="1"/>
            <p:nvPr/>
          </p:nvSpPr>
          <p:spPr>
            <a:xfrm>
              <a:off x="7165930" y="2215212"/>
              <a:ext cx="4445635" cy="106870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just">
                <a:lnSpc>
                  <a:spcPct val="90000"/>
                </a:lnSpc>
                <a:buFont typeface="Arial" panose="020B0604020202020204" pitchFamily="34" charset="0"/>
                <a:buNone/>
              </a:pPr>
              <a:r>
                <a:rPr lang="en-US" altLang="en-US" sz="160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Commitment to innovation, quality, and customer satisfaction.</a:t>
              </a:r>
              <a:endParaRPr lang="en-US" alt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416630" y="2306195"/>
              <a:ext cx="698016" cy="439488"/>
              <a:chOff x="6416630" y="2321125"/>
              <a:chExt cx="698016" cy="43948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416630" y="2321125"/>
                <a:ext cx="698016" cy="439488"/>
                <a:chOff x="920816" y="2053524"/>
                <a:chExt cx="1294484" cy="815037"/>
              </a:xfrm>
            </p:grpSpPr>
            <p:sp>
              <p:nvSpPr>
                <p:cNvPr id="8" name="Rectangle: Rounded Corners 2042"/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" name="Rectangle: Rounded Corners 2043"/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2" name="Rectangle: Rounded Corners 2044"/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13" name="TextBox 2041"/>
              <p:cNvSpPr txBox="1"/>
              <p:nvPr/>
            </p:nvSpPr>
            <p:spPr>
              <a:xfrm>
                <a:off x="6526244" y="2372277"/>
                <a:ext cx="478790" cy="33718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02</a:t>
                </a:r>
                <a:endParaRPr lang="en-IN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750876" y="4919203"/>
            <a:ext cx="5194935" cy="1068705"/>
            <a:chOff x="6416630" y="2215212"/>
            <a:chExt cx="5194935" cy="1068705"/>
          </a:xfrm>
        </p:grpSpPr>
        <p:sp>
          <p:nvSpPr>
            <p:cNvPr id="15" name="TextBox 2038"/>
            <p:cNvSpPr txBox="1"/>
            <p:nvPr/>
          </p:nvSpPr>
          <p:spPr>
            <a:xfrm>
              <a:off x="7165930" y="2215212"/>
              <a:ext cx="4445635" cy="106870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just">
                <a:lnSpc>
                  <a:spcPct val="90000"/>
                </a:lnSpc>
                <a:buFont typeface="Arial" panose="020B0604020202020204" pitchFamily="34" charset="0"/>
                <a:buNone/>
              </a:pPr>
              <a:r>
                <a:rPr lang="en-US" altLang="en-US" sz="160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Future roadmap focuses on expanding AI/ML, partnerships, and training programs.</a:t>
              </a:r>
              <a:endParaRPr lang="en-US" alt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416630" y="2306195"/>
              <a:ext cx="698016" cy="439488"/>
              <a:chOff x="6416630" y="2321125"/>
              <a:chExt cx="698016" cy="43948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6416630" y="2321125"/>
                <a:ext cx="698016" cy="439488"/>
                <a:chOff x="920816" y="2053524"/>
                <a:chExt cx="1294484" cy="815037"/>
              </a:xfrm>
            </p:grpSpPr>
            <p:sp>
              <p:nvSpPr>
                <p:cNvPr id="18" name="Rectangle: Rounded Corners 2042"/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9" name="Rectangle: Rounded Corners 2043"/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" name="Rectangle: Rounded Corners 2044"/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21" name="TextBox 2041"/>
              <p:cNvSpPr txBox="1"/>
              <p:nvPr/>
            </p:nvSpPr>
            <p:spPr>
              <a:xfrm>
                <a:off x="6526244" y="2372277"/>
                <a:ext cx="478790" cy="33718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03</a:t>
                </a:r>
                <a:endParaRPr lang="en-IN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750876" y="1821673"/>
            <a:ext cx="5194935" cy="1068705"/>
            <a:chOff x="6416630" y="2215212"/>
            <a:chExt cx="5194935" cy="1068705"/>
          </a:xfrm>
        </p:grpSpPr>
        <p:sp>
          <p:nvSpPr>
            <p:cNvPr id="23" name="TextBox 2038"/>
            <p:cNvSpPr txBox="1"/>
            <p:nvPr/>
          </p:nvSpPr>
          <p:spPr>
            <a:xfrm>
              <a:off x="7165930" y="2215212"/>
              <a:ext cx="4445635" cy="106870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indent="0" algn="just">
                <a:lnSpc>
                  <a:spcPct val="90000"/>
                </a:lnSpc>
                <a:buFont typeface="Arial" panose="020B0604020202020204" pitchFamily="34" charset="0"/>
                <a:buNone/>
              </a:pPr>
              <a:r>
                <a:rPr lang="en-US" altLang="en-US" sz="160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High market relevance with solutions for security, automation, and healthcare.</a:t>
              </a:r>
              <a:endParaRPr lang="en-US" altLang="en-US" sz="16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416630" y="2306195"/>
              <a:ext cx="698016" cy="439488"/>
              <a:chOff x="6416630" y="2321125"/>
              <a:chExt cx="698016" cy="43948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16630" y="2321125"/>
                <a:ext cx="698016" cy="439488"/>
                <a:chOff x="920816" y="2053524"/>
                <a:chExt cx="1294484" cy="815037"/>
              </a:xfrm>
            </p:grpSpPr>
            <p:sp>
              <p:nvSpPr>
                <p:cNvPr id="26" name="Rectangle: Rounded Corners 2042"/>
                <p:cNvSpPr/>
                <p:nvPr/>
              </p:nvSpPr>
              <p:spPr>
                <a:xfrm rot="18900000">
                  <a:off x="920816" y="2233116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7" name="Rectangle: Rounded Corners 2043"/>
                <p:cNvSpPr/>
                <p:nvPr/>
              </p:nvSpPr>
              <p:spPr>
                <a:xfrm rot="18900000">
                  <a:off x="1759444" y="2233117"/>
                  <a:ext cx="455856" cy="455857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rgbClr val="BFBEBE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8" name="Rectangle: Rounded Corners 2044"/>
                <p:cNvSpPr/>
                <p:nvPr/>
              </p:nvSpPr>
              <p:spPr>
                <a:xfrm rot="2700000">
                  <a:off x="1160540" y="2053524"/>
                  <a:ext cx="815037" cy="815038"/>
                </a:xfrm>
                <a:prstGeom prst="roundRect">
                  <a:avLst>
                    <a:gd name="adj" fmla="val 9141"/>
                  </a:avLst>
                </a:prstGeom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29" name="TextBox 2041"/>
              <p:cNvSpPr txBox="1"/>
              <p:nvPr/>
            </p:nvSpPr>
            <p:spPr>
              <a:xfrm>
                <a:off x="6563499" y="2371592"/>
                <a:ext cx="404278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01</a:t>
                </a:r>
                <a:endParaRPr lang="en-IN" sz="1600" b="1" dirty="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2522855" y="1486535"/>
            <a:ext cx="9669780" cy="3773170"/>
          </a:xfrm>
          <a:custGeom>
            <a:avLst/>
            <a:gdLst>
              <a:gd name="connsiteX0" fmla="*/ 8531301 w 8532401"/>
              <a:gd name="connsiteY0" fmla="*/ 305679 h 3245543"/>
              <a:gd name="connsiteX1" fmla="*/ 2880794 w 8532401"/>
              <a:gd name="connsiteY1" fmla="*/ 305679 h 3245543"/>
              <a:gd name="connsiteX2" fmla="*/ 2376442 w 8532401"/>
              <a:gd name="connsiteY2" fmla="*/ 185644 h 3245543"/>
              <a:gd name="connsiteX3" fmla="*/ 1526772 w 8532401"/>
              <a:gd name="connsiteY3" fmla="*/ 2112 h 3245543"/>
              <a:gd name="connsiteX4" fmla="*/ 669 w 8532401"/>
              <a:gd name="connsiteY4" fmla="*/ 1546915 h 3245543"/>
              <a:gd name="connsiteX5" fmla="*/ 1546778 w 8532401"/>
              <a:gd name="connsiteY5" fmla="*/ 3243067 h 3245543"/>
              <a:gd name="connsiteX6" fmla="*/ 2380647 w 8532401"/>
              <a:gd name="connsiteY6" fmla="*/ 3056345 h 3245543"/>
              <a:gd name="connsiteX7" fmla="*/ 2868327 w 8532401"/>
              <a:gd name="connsiteY7" fmla="*/ 2938774 h 3245543"/>
              <a:gd name="connsiteX8" fmla="*/ 8530720 w 8532401"/>
              <a:gd name="connsiteY8" fmla="*/ 2938774 h 324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32401" h="3245543">
                <a:moveTo>
                  <a:pt x="8531301" y="305679"/>
                </a:moveTo>
                <a:lnTo>
                  <a:pt x="2880794" y="305679"/>
                </a:lnTo>
                <a:cubicBezTo>
                  <a:pt x="2705381" y="307158"/>
                  <a:pt x="2532285" y="265958"/>
                  <a:pt x="2376442" y="185644"/>
                </a:cubicBezTo>
                <a:cubicBezTo>
                  <a:pt x="2115351" y="48009"/>
                  <a:pt x="1821497" y="-15474"/>
                  <a:pt x="1526772" y="2112"/>
                </a:cubicBezTo>
                <a:cubicBezTo>
                  <a:pt x="702326" y="49082"/>
                  <a:pt x="37928" y="721889"/>
                  <a:pt x="669" y="1546915"/>
                </a:cubicBezTo>
                <a:cubicBezTo>
                  <a:pt x="-40792" y="2442208"/>
                  <a:pt x="651441" y="3201606"/>
                  <a:pt x="1546778" y="3243067"/>
                </a:cubicBezTo>
                <a:cubicBezTo>
                  <a:pt x="1836428" y="3256405"/>
                  <a:pt x="2124339" y="3191892"/>
                  <a:pt x="2380647" y="3056345"/>
                </a:cubicBezTo>
                <a:cubicBezTo>
                  <a:pt x="2531126" y="2977917"/>
                  <a:pt x="2698567" y="2937469"/>
                  <a:pt x="2868327" y="2938774"/>
                </a:cubicBezTo>
                <a:lnTo>
                  <a:pt x="8530720" y="2938774"/>
                </a:lnTo>
                <a:close/>
              </a:path>
            </a:pathLst>
          </a:custGeom>
          <a:solidFill>
            <a:schemeClr val="accent1"/>
          </a:solidFill>
          <a:ln w="144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8" name="TextBox 1297"/>
          <p:cNvSpPr txBox="1"/>
          <p:nvPr/>
        </p:nvSpPr>
        <p:spPr>
          <a:xfrm>
            <a:off x="3069590" y="243840"/>
            <a:ext cx="67786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Montserrat" panose="00000500000000000000" pitchFamily="2" charset="0"/>
                <a:cs typeface="Trebuchet MS" panose="020B0603020202020204"/>
              </a:rPr>
              <a:t>Roles &amp; Responsibilities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334" name="TextBox 1333"/>
          <p:cNvSpPr txBox="1"/>
          <p:nvPr/>
        </p:nvSpPr>
        <p:spPr>
          <a:xfrm>
            <a:off x="6095365" y="2167255"/>
            <a:ext cx="4730750" cy="20415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Montserrat" panose="00000500000000000000" pitchFamily="2" charset="0"/>
                <a:sym typeface="+mn-ea"/>
              </a:rPr>
              <a:t>The head of production</a:t>
            </a:r>
            <a:endParaRPr lang="en-US" altLang="en-US" sz="20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Montserrat" panose="00000500000000000000" pitchFamily="2" charset="0"/>
                <a:sym typeface="+mn-ea"/>
              </a:rPr>
              <a:t>The head of Quality assurance</a:t>
            </a:r>
            <a:endParaRPr lang="en-US" altLang="en-US" sz="20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en-US" sz="2000">
                <a:solidFill>
                  <a:schemeClr val="bg1"/>
                </a:solidFill>
                <a:latin typeface="Montserrat" panose="00000500000000000000" pitchFamily="2" charset="0"/>
                <a:sym typeface="+mn-ea"/>
              </a:rPr>
              <a:t>The head of Quality control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  <a:sym typeface="+mn-ea"/>
            </a:endParaRPr>
          </a:p>
        </p:txBody>
      </p:sp>
      <p:pic>
        <p:nvPicPr>
          <p:cNvPr id="1338" name="Picture 1337" descr="A group of people looking at a graph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8" t="3831" r="13195" b="3207"/>
          <a:stretch>
            <a:fillRect/>
          </a:stretch>
        </p:blipFill>
        <p:spPr>
          <a:xfrm>
            <a:off x="2753360" y="1812925"/>
            <a:ext cx="3211830" cy="3251200"/>
          </a:xfrm>
          <a:custGeom>
            <a:avLst/>
            <a:gdLst>
              <a:gd name="connsiteX0" fmla="*/ 1994439 w 3988878"/>
              <a:gd name="connsiteY0" fmla="*/ 0 h 3988878"/>
              <a:gd name="connsiteX1" fmla="*/ 3988878 w 3988878"/>
              <a:gd name="connsiteY1" fmla="*/ 1994439 h 3988878"/>
              <a:gd name="connsiteX2" fmla="*/ 1994439 w 3988878"/>
              <a:gd name="connsiteY2" fmla="*/ 3988878 h 3988878"/>
              <a:gd name="connsiteX3" fmla="*/ 0 w 3988878"/>
              <a:gd name="connsiteY3" fmla="*/ 1994439 h 3988878"/>
              <a:gd name="connsiteX4" fmla="*/ 1994439 w 3988878"/>
              <a:gd name="connsiteY4" fmla="*/ 0 h 398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8878" h="3988878">
                <a:moveTo>
                  <a:pt x="1994439" y="0"/>
                </a:moveTo>
                <a:cubicBezTo>
                  <a:pt x="3095937" y="0"/>
                  <a:pt x="3988878" y="892941"/>
                  <a:pt x="3988878" y="1994439"/>
                </a:cubicBezTo>
                <a:cubicBezTo>
                  <a:pt x="3988878" y="3095937"/>
                  <a:pt x="3095937" y="3988878"/>
                  <a:pt x="1994439" y="3988878"/>
                </a:cubicBezTo>
                <a:cubicBezTo>
                  <a:pt x="892941" y="3988878"/>
                  <a:pt x="0" y="3095937"/>
                  <a:pt x="0" y="1994439"/>
                </a:cubicBezTo>
                <a:cubicBezTo>
                  <a:pt x="0" y="892941"/>
                  <a:pt x="892941" y="0"/>
                  <a:pt x="1994439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Freeform: Shape 1033"/>
          <p:cNvSpPr/>
          <p:nvPr/>
        </p:nvSpPr>
        <p:spPr>
          <a:xfrm>
            <a:off x="8011886" y="0"/>
            <a:ext cx="3275239" cy="5013432"/>
          </a:xfrm>
          <a:custGeom>
            <a:avLst/>
            <a:gdLst>
              <a:gd name="connsiteX0" fmla="*/ 3389287 w 3392304"/>
              <a:gd name="connsiteY0" fmla="*/ 4169455 h 5865787"/>
              <a:gd name="connsiteX1" fmla="*/ 3389287 w 3392304"/>
              <a:gd name="connsiteY1" fmla="*/ -180 h 5865787"/>
              <a:gd name="connsiteX2" fmla="*/ -3017 w 3392304"/>
              <a:gd name="connsiteY2" fmla="*/ -180 h 5865787"/>
              <a:gd name="connsiteX3" fmla="*/ -3017 w 3392304"/>
              <a:gd name="connsiteY3" fmla="*/ 4169455 h 5865787"/>
              <a:gd name="connsiteX4" fmla="*/ 1693135 w 3392304"/>
              <a:gd name="connsiteY4" fmla="*/ 5865607 h 5865787"/>
              <a:gd name="connsiteX5" fmla="*/ 1693135 w 3392304"/>
              <a:gd name="connsiteY5" fmla="*/ 5865607 h 5865787"/>
              <a:gd name="connsiteX6" fmla="*/ 3389287 w 3392304"/>
              <a:gd name="connsiteY6" fmla="*/ 4169455 h 586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2304" h="5865787">
                <a:moveTo>
                  <a:pt x="3389287" y="4169455"/>
                </a:moveTo>
                <a:lnTo>
                  <a:pt x="3389287" y="-180"/>
                </a:lnTo>
                <a:lnTo>
                  <a:pt x="-3017" y="-180"/>
                </a:lnTo>
                <a:lnTo>
                  <a:pt x="-3017" y="4169455"/>
                </a:lnTo>
                <a:cubicBezTo>
                  <a:pt x="-3017" y="5106209"/>
                  <a:pt x="756339" y="5865607"/>
                  <a:pt x="1693135" y="5865607"/>
                </a:cubicBezTo>
                <a:lnTo>
                  <a:pt x="1693135" y="5865607"/>
                </a:lnTo>
                <a:cubicBezTo>
                  <a:pt x="2629935" y="5865607"/>
                  <a:pt x="3389287" y="5106209"/>
                  <a:pt x="3389287" y="4169455"/>
                </a:cubicBezTo>
                <a:close/>
              </a:path>
            </a:pathLst>
          </a:custGeom>
          <a:solidFill>
            <a:schemeClr val="accent1"/>
          </a:solidFill>
          <a:ln w="144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33" name="Picture 1032" descr="A group of people looking at a computer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8" t="2933" r="3334" b="6799"/>
          <a:stretch>
            <a:fillRect/>
          </a:stretch>
        </p:blipFill>
        <p:spPr>
          <a:xfrm>
            <a:off x="8133669" y="-148"/>
            <a:ext cx="3031672" cy="4819650"/>
          </a:xfrm>
          <a:custGeom>
            <a:avLst/>
            <a:gdLst>
              <a:gd name="connsiteX0" fmla="*/ 0 w 3031672"/>
              <a:gd name="connsiteY0" fmla="*/ 0 h 4819650"/>
              <a:gd name="connsiteX1" fmla="*/ 3031672 w 3031672"/>
              <a:gd name="connsiteY1" fmla="*/ 0 h 4819650"/>
              <a:gd name="connsiteX2" fmla="*/ 3031672 w 3031672"/>
              <a:gd name="connsiteY2" fmla="*/ 3425999 h 4819650"/>
              <a:gd name="connsiteX3" fmla="*/ 1515836 w 3031672"/>
              <a:gd name="connsiteY3" fmla="*/ 4819650 h 4819650"/>
              <a:gd name="connsiteX4" fmla="*/ 0 w 3031672"/>
              <a:gd name="connsiteY4" fmla="*/ 3425999 h 4819650"/>
              <a:gd name="connsiteX5" fmla="*/ 0 w 3031672"/>
              <a:gd name="connsiteY5" fmla="*/ 0 h 481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1672" h="4819650">
                <a:moveTo>
                  <a:pt x="0" y="0"/>
                </a:moveTo>
                <a:lnTo>
                  <a:pt x="3031672" y="0"/>
                </a:lnTo>
                <a:lnTo>
                  <a:pt x="3031672" y="3425999"/>
                </a:lnTo>
                <a:cubicBezTo>
                  <a:pt x="3031672" y="4195688"/>
                  <a:pt x="2353046" y="4819650"/>
                  <a:pt x="1515836" y="4819650"/>
                </a:cubicBezTo>
                <a:cubicBezTo>
                  <a:pt x="678629" y="4819650"/>
                  <a:pt x="0" y="4195688"/>
                  <a:pt x="0" y="3425999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13" name="TextBox 1012"/>
          <p:cNvSpPr txBox="1"/>
          <p:nvPr/>
        </p:nvSpPr>
        <p:spPr>
          <a:xfrm>
            <a:off x="664865" y="238754"/>
            <a:ext cx="410374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3600" b="1" dirty="0">
                <a:solidFill>
                  <a:schemeClr val="accent1"/>
                </a:solidFill>
                <a:latin typeface="Montserrat" panose="00000500000000000000" pitchFamily="2" charset="0"/>
              </a:rPr>
              <a:t>What</a:t>
            </a:r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We Do</a:t>
            </a:r>
            <a:endParaRPr lang="en-IN" sz="3600" b="1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14" name="TextBox 1013"/>
          <p:cNvSpPr txBox="1"/>
          <p:nvPr/>
        </p:nvSpPr>
        <p:spPr>
          <a:xfrm>
            <a:off x="664845" y="966470"/>
            <a:ext cx="7346315" cy="39585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Clients: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Provide smart and flexible IT solutions for different industries.  </a:t>
            </a:r>
            <a:endParaRPr lang="en-US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Partners: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Build strong partnerships that create value with technology.  </a:t>
            </a:r>
            <a:endParaRPr lang="en-US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Employees: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Offer a supportive environment where employees can grow and excel.</a:t>
            </a:r>
            <a:endParaRPr lang="en-US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 rot="19620000">
            <a:off x="10132189" y="474170"/>
            <a:ext cx="2699352" cy="2329180"/>
          </a:xfrm>
          <a:custGeom>
            <a:avLst/>
            <a:gdLst>
              <a:gd name="connsiteX0" fmla="*/ 0 w 4250"/>
              <a:gd name="connsiteY0" fmla="*/ 607 h 3668"/>
              <a:gd name="connsiteX1" fmla="*/ 607 w 4250"/>
              <a:gd name="connsiteY1" fmla="*/ 0 h 3668"/>
              <a:gd name="connsiteX2" fmla="*/ 3983 w 4250"/>
              <a:gd name="connsiteY2" fmla="*/ 122 h 3668"/>
              <a:gd name="connsiteX3" fmla="*/ 4244 w 4250"/>
              <a:gd name="connsiteY3" fmla="*/ 705 h 3668"/>
              <a:gd name="connsiteX4" fmla="*/ 3163 w 4250"/>
              <a:gd name="connsiteY4" fmla="*/ 2338 h 3668"/>
              <a:gd name="connsiteX5" fmla="*/ 2014 w 4250"/>
              <a:gd name="connsiteY5" fmla="*/ 3668 h 3668"/>
              <a:gd name="connsiteX6" fmla="*/ 607 w 4250"/>
              <a:gd name="connsiteY6" fmla="*/ 3641 h 3668"/>
              <a:gd name="connsiteX7" fmla="*/ 0 w 4250"/>
              <a:gd name="connsiteY7" fmla="*/ 3034 h 3668"/>
              <a:gd name="connsiteX8" fmla="*/ 0 w 4250"/>
              <a:gd name="connsiteY8" fmla="*/ 607 h 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1" h="3668">
                <a:moveTo>
                  <a:pt x="0" y="607"/>
                </a:moveTo>
                <a:cubicBezTo>
                  <a:pt x="0" y="272"/>
                  <a:pt x="272" y="0"/>
                  <a:pt x="607" y="0"/>
                </a:cubicBezTo>
                <a:lnTo>
                  <a:pt x="3983" y="122"/>
                </a:lnTo>
                <a:cubicBezTo>
                  <a:pt x="4318" y="122"/>
                  <a:pt x="4244" y="370"/>
                  <a:pt x="4244" y="705"/>
                </a:cubicBezTo>
                <a:lnTo>
                  <a:pt x="3163" y="2338"/>
                </a:lnTo>
                <a:cubicBezTo>
                  <a:pt x="2733" y="3000"/>
                  <a:pt x="2432" y="3655"/>
                  <a:pt x="2014" y="3668"/>
                </a:cubicBezTo>
                <a:lnTo>
                  <a:pt x="607" y="3641"/>
                </a:lnTo>
                <a:cubicBezTo>
                  <a:pt x="272" y="3641"/>
                  <a:pt x="0" y="3369"/>
                  <a:pt x="0" y="3034"/>
                </a:cubicBezTo>
                <a:lnTo>
                  <a:pt x="0" y="607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object 2"/>
          <p:cNvGrpSpPr/>
          <p:nvPr/>
        </p:nvGrpSpPr>
        <p:grpSpPr>
          <a:xfrm>
            <a:off x="6213475" y="81915"/>
            <a:ext cx="5977890" cy="5451408"/>
            <a:chOff x="9169406" y="12"/>
            <a:chExt cx="9118887" cy="8275954"/>
          </a:xfrm>
        </p:grpSpPr>
        <p:pic>
          <p:nvPicPr>
            <p:cNvPr id="3" name="object 3" descr="C:\Users\udayr\Downloads\the end 1.jpgthe end 1"/>
            <p:cNvPicPr/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4433" t="14571" r="21408" b="758"/>
            <a:stretch>
              <a:fillRect/>
            </a:stretch>
          </p:blipFill>
          <p:spPr>
            <a:xfrm rot="19680000">
              <a:off x="9169406" y="772478"/>
              <a:ext cx="3969679" cy="26898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48394" y="2205366"/>
              <a:ext cx="6069965" cy="6070600"/>
            </a:xfrm>
            <a:custGeom>
              <a:avLst/>
              <a:gdLst/>
              <a:ahLst/>
              <a:cxnLst/>
              <a:rect l="l" t="t" r="r" b="b"/>
              <a:pathLst>
                <a:path w="6069965" h="6070600">
                  <a:moveTo>
                    <a:pt x="6069355" y="3666401"/>
                  </a:moveTo>
                  <a:lnTo>
                    <a:pt x="2404945" y="6070040"/>
                  </a:lnTo>
                  <a:lnTo>
                    <a:pt x="0" y="2403638"/>
                  </a:lnTo>
                  <a:lnTo>
                    <a:pt x="3664410" y="0"/>
                  </a:lnTo>
                  <a:lnTo>
                    <a:pt x="6069355" y="36664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938418" y="12"/>
              <a:ext cx="5349875" cy="7834631"/>
            </a:xfrm>
            <a:custGeom>
              <a:avLst/>
              <a:gdLst/>
              <a:ahLst/>
              <a:cxnLst/>
              <a:rect l="l" t="t" r="r" b="b"/>
              <a:pathLst>
                <a:path w="5349875" h="7834630">
                  <a:moveTo>
                    <a:pt x="3817531" y="0"/>
                  </a:moveTo>
                  <a:lnTo>
                    <a:pt x="0" y="0"/>
                  </a:lnTo>
                  <a:lnTo>
                    <a:pt x="1148422" y="1750771"/>
                  </a:lnTo>
                  <a:lnTo>
                    <a:pt x="3817531" y="0"/>
                  </a:lnTo>
                  <a:close/>
                </a:path>
                <a:path w="5349875" h="7834630">
                  <a:moveTo>
                    <a:pt x="5349570" y="5060442"/>
                  </a:moveTo>
                  <a:lnTo>
                    <a:pt x="4077474" y="5894870"/>
                  </a:lnTo>
                  <a:lnTo>
                    <a:pt x="5349570" y="7834236"/>
                  </a:lnTo>
                  <a:lnTo>
                    <a:pt x="5349570" y="5060442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TextBox 7"/>
          <p:cNvSpPr txBox="1"/>
          <p:nvPr/>
        </p:nvSpPr>
        <p:spPr>
          <a:xfrm rot="19489863">
            <a:off x="7881620" y="2821940"/>
            <a:ext cx="2369820" cy="1203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Exclusive And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Limited</a:t>
            </a:r>
            <a:endParaRPr lang="en-IN"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3646" y="680516"/>
            <a:ext cx="5918835" cy="5208905"/>
            <a:chOff x="210558" y="355092"/>
            <a:chExt cx="6091534" cy="5208905"/>
          </a:xfrm>
        </p:grpSpPr>
        <p:sp>
          <p:nvSpPr>
            <p:cNvPr id="10" name="TextBox 9"/>
            <p:cNvSpPr txBox="1"/>
            <p:nvPr/>
          </p:nvSpPr>
          <p:spPr>
            <a:xfrm>
              <a:off x="210558" y="355092"/>
              <a:ext cx="6091084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IN" sz="3600" b="1" dirty="0">
                  <a:solidFill>
                    <a:schemeClr val="accent1">
                      <a:lumMod val="75000"/>
                    </a:schemeClr>
                  </a:solidFill>
                  <a:latin typeface="Montserrat" panose="00000500000000000000" pitchFamily="2" charset="0"/>
                </a:rPr>
                <a:t>Conclusion</a:t>
              </a:r>
              <a:endParaRPr lang="en-US" altLang="en-IN" sz="3600" b="1" dirty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1212" y="1530477"/>
              <a:ext cx="6090880" cy="403352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342900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GKV Global Technology is a company that started in 2024.</a:t>
              </a:r>
              <a:endPara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marL="342900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 It helps businesses with technology solutions and services.</a:t>
              </a:r>
              <a:endPara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 marL="342900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Be the best partner with innovative and valuable solutions.</a:t>
              </a:r>
              <a:endPara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 flipH="1">
            <a:off x="0" y="0"/>
            <a:ext cx="5705549" cy="6858000"/>
          </a:xfrm>
          <a:custGeom>
            <a:avLst/>
            <a:gdLst>
              <a:gd name="connsiteX0" fmla="*/ 5704052 w 5705549"/>
              <a:gd name="connsiteY0" fmla="*/ -1838 h 6858000"/>
              <a:gd name="connsiteX1" fmla="*/ 5704052 w 5705549"/>
              <a:gd name="connsiteY1" fmla="*/ 6856162 h 6858000"/>
              <a:gd name="connsiteX2" fmla="*/ 1011403 w 5705549"/>
              <a:gd name="connsiteY2" fmla="*/ 6856162 h 6858000"/>
              <a:gd name="connsiteX3" fmla="*/ 58903 w 5705549"/>
              <a:gd name="connsiteY3" fmla="*/ 3925953 h 6858000"/>
              <a:gd name="connsiteX4" fmla="*/ 506788 w 5705549"/>
              <a:gd name="connsiteY4" fmla="*/ 2547686 h 6858000"/>
              <a:gd name="connsiteX5" fmla="*/ 4016328 w 5705549"/>
              <a:gd name="connsiteY5" fmla="*/ -18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5549" h="6858000">
                <a:moveTo>
                  <a:pt x="5704052" y="-1838"/>
                </a:moveTo>
                <a:lnTo>
                  <a:pt x="5704052" y="6856162"/>
                </a:lnTo>
                <a:lnTo>
                  <a:pt x="1011403" y="6856162"/>
                </a:lnTo>
                <a:lnTo>
                  <a:pt x="58903" y="3925953"/>
                </a:lnTo>
                <a:cubicBezTo>
                  <a:pt x="-106092" y="3418059"/>
                  <a:pt x="74672" y="2861589"/>
                  <a:pt x="506788" y="2547686"/>
                </a:cubicBezTo>
                <a:lnTo>
                  <a:pt x="4016328" y="-1838"/>
                </a:lnTo>
                <a:close/>
              </a:path>
            </a:pathLst>
          </a:custGeom>
          <a:solidFill>
            <a:schemeClr val="accent1"/>
          </a:solidFill>
          <a:ln w="538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person with her hand on her chi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603349" y="-161674"/>
            <a:ext cx="6699349" cy="70196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4840" y="1312545"/>
            <a:ext cx="6486525" cy="66344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The company aims to be a good corporate citizen and help society.</a:t>
            </a: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It focuses on giving clients great value and making sure everyone benefits.</a:t>
            </a: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 consulting roles are clearly defined to ensure project success.</a:t>
            </a: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4010" y="365760"/>
            <a:ext cx="9209315" cy="1679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7905" y="544195"/>
            <a:ext cx="6701155" cy="13900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ANY QUETIONS...?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 descr="C:\Users\udayr\Downloads\vecteezy_ai-generated-muslim-soldier-png-isolated-on-transparent_35879209.pngvecteezy_ai-generated-muslim-soldier-png-isolated-on-transparent_35879209"/>
          <p:cNvPicPr>
            <a:picLocks noChangeAspect="1"/>
          </p:cNvPicPr>
          <p:nvPr/>
        </p:nvPicPr>
        <p:blipFill>
          <a:blip r:embed="rId1"/>
          <a:srcRect t="1" b="1"/>
          <a:stretch>
            <a:fillRect/>
          </a:stretch>
        </p:blipFill>
        <p:spPr>
          <a:xfrm flipH="1">
            <a:off x="-368893" y="-544962"/>
            <a:ext cx="7402962" cy="7402962"/>
          </a:xfrm>
          <a:prstGeom prst="rect">
            <a:avLst/>
          </a:prstGeom>
          <a:ln>
            <a:noFill/>
          </a:ln>
        </p:spPr>
      </p:pic>
      <p:sp>
        <p:nvSpPr>
          <p:cNvPr id="7" name="TextBox 2"/>
          <p:cNvSpPr txBox="1"/>
          <p:nvPr/>
        </p:nvSpPr>
        <p:spPr>
          <a:xfrm>
            <a:off x="6019165" y="2655570"/>
            <a:ext cx="6172835" cy="34556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40193B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If you have any doubts...!, keep it yourself. 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40193B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Because we are </a:t>
            </a:r>
            <a:r>
              <a:rPr kumimoji="0" lang="en-US" alt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40193B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</a:rPr>
              <a:t>not intelligent compare to you all...</a:t>
            </a:r>
            <a:endParaRPr kumimoji="0" lang="en-US" altLang="en-IN" sz="3600" b="1" i="0" u="none" strike="noStrike" kern="1200" cap="none" spc="0" normalizeH="0" baseline="0" noProof="0" dirty="0">
              <a:ln>
                <a:noFill/>
              </a:ln>
              <a:solidFill>
                <a:srgbClr val="40193B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/>
          <a:srcRect l="32445" t="13765" r="33120" b="4471"/>
          <a:stretch>
            <a:fillRect/>
          </a:stretch>
        </p:blipFill>
        <p:spPr>
          <a:xfrm>
            <a:off x="4168140" y="943610"/>
            <a:ext cx="3922395" cy="5619750"/>
          </a:xfrm>
          <a:prstGeom prst="rect">
            <a:avLst/>
          </a:prstGeom>
        </p:spPr>
      </p:pic>
      <p:sp>
        <p:nvSpPr>
          <p:cNvPr id="6" name="Freeform: Shape 5"/>
          <p:cNvSpPr/>
          <p:nvPr/>
        </p:nvSpPr>
        <p:spPr>
          <a:xfrm>
            <a:off x="0" y="196327"/>
            <a:ext cx="12192000" cy="6227023"/>
          </a:xfrm>
          <a:custGeom>
            <a:avLst/>
            <a:gdLst>
              <a:gd name="connsiteX0" fmla="*/ 12146228 w 12149241"/>
              <a:gd name="connsiteY0" fmla="*/ 1499560 h 6227023"/>
              <a:gd name="connsiteX1" fmla="*/ 12146228 w 12149241"/>
              <a:gd name="connsiteY1" fmla="*/ 4612420 h 6227023"/>
              <a:gd name="connsiteX2" fmla="*/ 4286721 w 12149241"/>
              <a:gd name="connsiteY2" fmla="*/ 4612420 h 6227023"/>
              <a:gd name="connsiteX3" fmla="*/ 3612261 w 12149241"/>
              <a:gd name="connsiteY3" fmla="*/ 4952757 h 6227023"/>
              <a:gd name="connsiteX4" fmla="*/ 1100765 w 12149241"/>
              <a:gd name="connsiteY4" fmla="*/ 6225694 h 6227023"/>
              <a:gd name="connsiteX5" fmla="*/ 968880 w 12149241"/>
              <a:gd name="connsiteY5" fmla="*/ 6225694 h 6227023"/>
              <a:gd name="connsiteX6" fmla="*/ -3014 w 12149241"/>
              <a:gd name="connsiteY6" fmla="*/ 5253801 h 6227023"/>
              <a:gd name="connsiteX7" fmla="*/ -3014 w 12149241"/>
              <a:gd name="connsiteY7" fmla="*/ 970422 h 6227023"/>
              <a:gd name="connsiteX8" fmla="*/ 968735 w 12149241"/>
              <a:gd name="connsiteY8" fmla="*/ -1327 h 6227023"/>
              <a:gd name="connsiteX9" fmla="*/ 968880 w 12149241"/>
              <a:gd name="connsiteY9" fmla="*/ -1327 h 6227023"/>
              <a:gd name="connsiteX10" fmla="*/ 1100765 w 12149241"/>
              <a:gd name="connsiteY10" fmla="*/ -1327 h 6227023"/>
              <a:gd name="connsiteX11" fmla="*/ 3539745 w 12149241"/>
              <a:gd name="connsiteY11" fmla="*/ 1176559 h 6227023"/>
              <a:gd name="connsiteX12" fmla="*/ 5356555 w 12149241"/>
              <a:gd name="connsiteY12" fmla="*/ 1499416 h 622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49241" h="6227023">
                <a:moveTo>
                  <a:pt x="12146228" y="1499560"/>
                </a:moveTo>
                <a:lnTo>
                  <a:pt x="12146228" y="4612420"/>
                </a:lnTo>
                <a:lnTo>
                  <a:pt x="4286721" y="4612420"/>
                </a:lnTo>
                <a:cubicBezTo>
                  <a:pt x="4020491" y="4612131"/>
                  <a:pt x="3770150" y="4738385"/>
                  <a:pt x="3612261" y="4952757"/>
                </a:cubicBezTo>
                <a:cubicBezTo>
                  <a:pt x="3025487" y="5752604"/>
                  <a:pt x="2092885" y="6225405"/>
                  <a:pt x="1100765" y="6225694"/>
                </a:cubicBezTo>
                <a:lnTo>
                  <a:pt x="968880" y="6225694"/>
                </a:lnTo>
                <a:cubicBezTo>
                  <a:pt x="432086" y="6225694"/>
                  <a:pt x="-3014" y="5790596"/>
                  <a:pt x="-3014" y="5253801"/>
                </a:cubicBezTo>
                <a:lnTo>
                  <a:pt x="-3014" y="970422"/>
                </a:lnTo>
                <a:cubicBezTo>
                  <a:pt x="-3014" y="433771"/>
                  <a:pt x="432086" y="-1327"/>
                  <a:pt x="968735" y="-1327"/>
                </a:cubicBezTo>
                <a:cubicBezTo>
                  <a:pt x="968735" y="-1327"/>
                  <a:pt x="968880" y="-1327"/>
                  <a:pt x="968880" y="-1327"/>
                </a:cubicBezTo>
                <a:lnTo>
                  <a:pt x="1100765" y="-1327"/>
                </a:lnTo>
                <a:cubicBezTo>
                  <a:pt x="2051135" y="-2338"/>
                  <a:pt x="2949648" y="431604"/>
                  <a:pt x="3539745" y="1176559"/>
                </a:cubicBezTo>
                <a:cubicBezTo>
                  <a:pt x="3700525" y="1378796"/>
                  <a:pt x="3942487" y="1499416"/>
                  <a:pt x="5356555" y="1499416"/>
                </a:cubicBezTo>
                <a:close/>
              </a:path>
            </a:pathLst>
          </a:custGeom>
          <a:noFill/>
          <a:ln w="144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29" name="Group 728"/>
          <p:cNvGrpSpPr/>
          <p:nvPr/>
        </p:nvGrpSpPr>
        <p:grpSpPr>
          <a:xfrm>
            <a:off x="248285" y="5601335"/>
            <a:ext cx="2607945" cy="845185"/>
            <a:chOff x="3488019" y="3906035"/>
            <a:chExt cx="2607981" cy="850296"/>
          </a:xfrm>
        </p:grpSpPr>
        <p:pic>
          <p:nvPicPr>
            <p:cNvPr id="702" name="Grafik 10"/>
            <p:cNvPicPr>
              <a:picLocks noChangeAspect="1"/>
            </p:cNvPicPr>
            <p:nvPr/>
          </p:nvPicPr>
          <p:blipFill>
            <a:blip r:embed="rId2" cstate="screen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40091" y="4163288"/>
              <a:ext cx="331881" cy="331881"/>
            </a:xfrm>
            <a:prstGeom prst="rect">
              <a:avLst/>
            </a:prstGeom>
          </p:spPr>
        </p:pic>
        <p:sp>
          <p:nvSpPr>
            <p:cNvPr id="703" name="Donut 59"/>
            <p:cNvSpPr/>
            <p:nvPr/>
          </p:nvSpPr>
          <p:spPr>
            <a:xfrm>
              <a:off x="3488019" y="3911216"/>
              <a:ext cx="836024" cy="836024"/>
            </a:xfrm>
            <a:prstGeom prst="donut">
              <a:avLst>
                <a:gd name="adj" fmla="val 873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4" name="TextBox 703"/>
            <p:cNvSpPr txBox="1"/>
            <p:nvPr/>
          </p:nvSpPr>
          <p:spPr>
            <a:xfrm>
              <a:off x="4339709" y="3906035"/>
              <a:ext cx="1756291" cy="850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Address</a:t>
              </a:r>
              <a:endParaRPr lang="en-US" sz="16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en-IN" sz="14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Mandya, shubash nagar</a:t>
              </a:r>
              <a:endParaRPr lang="en-US" altLang="en-IN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730" name="Group 729"/>
          <p:cNvGrpSpPr/>
          <p:nvPr/>
        </p:nvGrpSpPr>
        <p:grpSpPr>
          <a:xfrm>
            <a:off x="4919213" y="5986436"/>
            <a:ext cx="2713530" cy="836024"/>
            <a:chOff x="6268409" y="3846425"/>
            <a:chExt cx="2713530" cy="836024"/>
          </a:xfrm>
        </p:grpSpPr>
        <p:pic>
          <p:nvPicPr>
            <p:cNvPr id="706" name="Grafik 8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7413" y="4125433"/>
              <a:ext cx="278017" cy="278015"/>
            </a:xfrm>
            <a:prstGeom prst="rect">
              <a:avLst/>
            </a:prstGeom>
          </p:spPr>
        </p:pic>
        <p:sp>
          <p:nvSpPr>
            <p:cNvPr id="707" name="Donut 59"/>
            <p:cNvSpPr/>
            <p:nvPr/>
          </p:nvSpPr>
          <p:spPr>
            <a:xfrm>
              <a:off x="6268409" y="3846425"/>
              <a:ext cx="836024" cy="836024"/>
            </a:xfrm>
            <a:prstGeom prst="donut">
              <a:avLst>
                <a:gd name="adj" fmla="val 873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8" name="TextBox 707"/>
            <p:cNvSpPr txBox="1"/>
            <p:nvPr/>
          </p:nvSpPr>
          <p:spPr>
            <a:xfrm>
              <a:off x="7099164" y="3965642"/>
              <a:ext cx="1882775" cy="629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Contact Number</a:t>
              </a:r>
              <a:endParaRPr lang="en-US" sz="16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en-IN" sz="14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8892886665</a:t>
              </a:r>
              <a:endParaRPr lang="en-US" altLang="en-IN" sz="14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731" name="Group 730"/>
          <p:cNvGrpSpPr/>
          <p:nvPr/>
        </p:nvGrpSpPr>
        <p:grpSpPr>
          <a:xfrm>
            <a:off x="9155932" y="5587656"/>
            <a:ext cx="2848801" cy="836024"/>
            <a:chOff x="9281482" y="3846425"/>
            <a:chExt cx="2848801" cy="836024"/>
          </a:xfrm>
        </p:grpSpPr>
        <p:pic>
          <p:nvPicPr>
            <p:cNvPr id="710" name="Grafik 9"/>
            <p:cNvPicPr>
              <a:picLocks noChangeAspect="1"/>
            </p:cNvPicPr>
            <p:nvPr/>
          </p:nvPicPr>
          <p:blipFill>
            <a:blip r:embed="rId6" cstate="screen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7299" y="4113377"/>
              <a:ext cx="344393" cy="302128"/>
            </a:xfrm>
            <a:prstGeom prst="rect">
              <a:avLst/>
            </a:prstGeom>
          </p:spPr>
        </p:pic>
        <p:sp>
          <p:nvSpPr>
            <p:cNvPr id="711" name="Donut 59"/>
            <p:cNvSpPr/>
            <p:nvPr/>
          </p:nvSpPr>
          <p:spPr>
            <a:xfrm>
              <a:off x="9281482" y="3846425"/>
              <a:ext cx="836024" cy="836024"/>
            </a:xfrm>
            <a:prstGeom prst="donut">
              <a:avLst>
                <a:gd name="adj" fmla="val 8736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2" name="TextBox 711"/>
            <p:cNvSpPr txBox="1"/>
            <p:nvPr/>
          </p:nvSpPr>
          <p:spPr>
            <a:xfrm>
              <a:off x="10130033" y="3965642"/>
              <a:ext cx="2000250" cy="553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b="1" dirty="0">
                  <a:solidFill>
                    <a:schemeClr val="tx1"/>
                  </a:solidFill>
                  <a:latin typeface="Montserrat" panose="00000500000000000000" pitchFamily="2" charset="0"/>
                </a:rPr>
                <a:t>Email Address</a:t>
              </a:r>
              <a:endParaRPr lang="en-US" sz="1600" b="1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  <a:p>
              <a:pPr>
                <a:spcBef>
                  <a:spcPts val="600"/>
                </a:spcBef>
              </a:pPr>
              <a:r>
                <a:rPr lang="en-US" altLang="en-IN" sz="9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gkvglobaltechnology@gmail.com</a:t>
              </a:r>
              <a:endParaRPr lang="en-US" altLang="en-IN" sz="9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732" name="TextBox 731"/>
          <p:cNvSpPr txBox="1"/>
          <p:nvPr/>
        </p:nvSpPr>
        <p:spPr>
          <a:xfrm>
            <a:off x="3148896" y="4231986"/>
            <a:ext cx="5858541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Montserrat" panose="00000500000000000000" pitchFamily="2" charset="0"/>
              </a:rPr>
              <a:t>Thank You....!</a:t>
            </a:r>
            <a:endParaRPr lang="en-US" sz="5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725" y="3014135"/>
            <a:ext cx="702733" cy="3843867"/>
          </a:xfrm>
          <a:custGeom>
            <a:avLst/>
            <a:gdLst/>
            <a:ahLst/>
            <a:cxnLst/>
            <a:rect l="l" t="t" r="r" b="b"/>
            <a:pathLst>
              <a:path w="1054100" h="5765800">
                <a:moveTo>
                  <a:pt x="1054100" y="5765796"/>
                </a:moveTo>
                <a:lnTo>
                  <a:pt x="0" y="5765796"/>
                </a:lnTo>
                <a:lnTo>
                  <a:pt x="0" y="0"/>
                </a:lnTo>
                <a:lnTo>
                  <a:pt x="1054100" y="0"/>
                </a:lnTo>
                <a:lnTo>
                  <a:pt x="1054100" y="5765796"/>
                </a:lnTo>
                <a:close/>
              </a:path>
            </a:pathLst>
          </a:custGeom>
          <a:solidFill>
            <a:srgbClr val="40193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29142" y="2029885"/>
            <a:ext cx="713317" cy="713317"/>
          </a:xfrm>
          <a:custGeom>
            <a:avLst/>
            <a:gdLst/>
            <a:ahLst/>
            <a:cxnLst/>
            <a:rect l="l" t="t" r="r" b="b"/>
            <a:pathLst>
              <a:path w="1069975" h="1069975">
                <a:moveTo>
                  <a:pt x="535032" y="1069972"/>
                </a:moveTo>
                <a:lnTo>
                  <a:pt x="486292" y="1067788"/>
                </a:lnTo>
                <a:lnTo>
                  <a:pt x="438822" y="1061355"/>
                </a:lnTo>
                <a:lnTo>
                  <a:pt x="392766" y="1050864"/>
                </a:lnTo>
                <a:lnTo>
                  <a:pt x="348313" y="1036504"/>
                </a:lnTo>
                <a:lnTo>
                  <a:pt x="305650" y="1018464"/>
                </a:lnTo>
                <a:lnTo>
                  <a:pt x="264969" y="996933"/>
                </a:lnTo>
                <a:lnTo>
                  <a:pt x="226456" y="972099"/>
                </a:lnTo>
                <a:lnTo>
                  <a:pt x="190301" y="944152"/>
                </a:lnTo>
                <a:lnTo>
                  <a:pt x="156694" y="913280"/>
                </a:lnTo>
                <a:lnTo>
                  <a:pt x="125822" y="879673"/>
                </a:lnTo>
                <a:lnTo>
                  <a:pt x="97875" y="843518"/>
                </a:lnTo>
                <a:lnTo>
                  <a:pt x="73041" y="805005"/>
                </a:lnTo>
                <a:lnTo>
                  <a:pt x="51510" y="764324"/>
                </a:lnTo>
                <a:lnTo>
                  <a:pt x="33470" y="721661"/>
                </a:lnTo>
                <a:lnTo>
                  <a:pt x="19110" y="677208"/>
                </a:lnTo>
                <a:lnTo>
                  <a:pt x="8619" y="631152"/>
                </a:lnTo>
                <a:lnTo>
                  <a:pt x="2186" y="583682"/>
                </a:lnTo>
                <a:lnTo>
                  <a:pt x="0" y="534987"/>
                </a:lnTo>
                <a:lnTo>
                  <a:pt x="2186" y="486292"/>
                </a:lnTo>
                <a:lnTo>
                  <a:pt x="8619" y="438822"/>
                </a:lnTo>
                <a:lnTo>
                  <a:pt x="19110" y="392766"/>
                </a:lnTo>
                <a:lnTo>
                  <a:pt x="33470" y="348313"/>
                </a:lnTo>
                <a:lnTo>
                  <a:pt x="51510" y="305650"/>
                </a:lnTo>
                <a:lnTo>
                  <a:pt x="73041" y="264969"/>
                </a:lnTo>
                <a:lnTo>
                  <a:pt x="97875" y="226456"/>
                </a:lnTo>
                <a:lnTo>
                  <a:pt x="125822" y="190301"/>
                </a:lnTo>
                <a:lnTo>
                  <a:pt x="156694" y="156694"/>
                </a:lnTo>
                <a:lnTo>
                  <a:pt x="190301" y="125822"/>
                </a:lnTo>
                <a:lnTo>
                  <a:pt x="226456" y="97875"/>
                </a:lnTo>
                <a:lnTo>
                  <a:pt x="264969" y="73041"/>
                </a:lnTo>
                <a:lnTo>
                  <a:pt x="305650" y="51510"/>
                </a:lnTo>
                <a:lnTo>
                  <a:pt x="348313" y="33470"/>
                </a:lnTo>
                <a:lnTo>
                  <a:pt x="392766" y="19110"/>
                </a:lnTo>
                <a:lnTo>
                  <a:pt x="438822" y="8619"/>
                </a:lnTo>
                <a:lnTo>
                  <a:pt x="486292" y="2186"/>
                </a:lnTo>
                <a:lnTo>
                  <a:pt x="534987" y="0"/>
                </a:lnTo>
                <a:lnTo>
                  <a:pt x="583682" y="2186"/>
                </a:lnTo>
                <a:lnTo>
                  <a:pt x="631152" y="8619"/>
                </a:lnTo>
                <a:lnTo>
                  <a:pt x="677208" y="19110"/>
                </a:lnTo>
                <a:lnTo>
                  <a:pt x="721661" y="33470"/>
                </a:lnTo>
                <a:lnTo>
                  <a:pt x="764324" y="51510"/>
                </a:lnTo>
                <a:lnTo>
                  <a:pt x="805005" y="73041"/>
                </a:lnTo>
                <a:lnTo>
                  <a:pt x="843518" y="97875"/>
                </a:lnTo>
                <a:lnTo>
                  <a:pt x="879673" y="125822"/>
                </a:lnTo>
                <a:lnTo>
                  <a:pt x="913280" y="156694"/>
                </a:lnTo>
                <a:lnTo>
                  <a:pt x="944152" y="190301"/>
                </a:lnTo>
                <a:lnTo>
                  <a:pt x="972099" y="226456"/>
                </a:lnTo>
                <a:lnTo>
                  <a:pt x="996933" y="264969"/>
                </a:lnTo>
                <a:lnTo>
                  <a:pt x="1018464" y="305650"/>
                </a:lnTo>
                <a:lnTo>
                  <a:pt x="1036504" y="348313"/>
                </a:lnTo>
                <a:lnTo>
                  <a:pt x="1050864" y="392766"/>
                </a:lnTo>
                <a:lnTo>
                  <a:pt x="1061355" y="438822"/>
                </a:lnTo>
                <a:lnTo>
                  <a:pt x="1067788" y="486292"/>
                </a:lnTo>
                <a:lnTo>
                  <a:pt x="1069974" y="534987"/>
                </a:lnTo>
                <a:lnTo>
                  <a:pt x="1067788" y="583682"/>
                </a:lnTo>
                <a:lnTo>
                  <a:pt x="1061355" y="631152"/>
                </a:lnTo>
                <a:lnTo>
                  <a:pt x="1050864" y="677208"/>
                </a:lnTo>
                <a:lnTo>
                  <a:pt x="1036504" y="721661"/>
                </a:lnTo>
                <a:lnTo>
                  <a:pt x="1018464" y="764324"/>
                </a:lnTo>
                <a:lnTo>
                  <a:pt x="996933" y="805005"/>
                </a:lnTo>
                <a:lnTo>
                  <a:pt x="972099" y="843518"/>
                </a:lnTo>
                <a:lnTo>
                  <a:pt x="944152" y="879673"/>
                </a:lnTo>
                <a:lnTo>
                  <a:pt x="913280" y="913280"/>
                </a:lnTo>
                <a:lnTo>
                  <a:pt x="879673" y="944152"/>
                </a:lnTo>
                <a:lnTo>
                  <a:pt x="843518" y="972099"/>
                </a:lnTo>
                <a:lnTo>
                  <a:pt x="805005" y="996933"/>
                </a:lnTo>
                <a:lnTo>
                  <a:pt x="764324" y="1018464"/>
                </a:lnTo>
                <a:lnTo>
                  <a:pt x="721661" y="1036504"/>
                </a:lnTo>
                <a:lnTo>
                  <a:pt x="677208" y="1050864"/>
                </a:lnTo>
                <a:lnTo>
                  <a:pt x="631152" y="1061355"/>
                </a:lnTo>
                <a:lnTo>
                  <a:pt x="583682" y="1067788"/>
                </a:lnTo>
                <a:lnTo>
                  <a:pt x="535032" y="1069972"/>
                </a:lnTo>
                <a:close/>
              </a:path>
            </a:pathLst>
          </a:custGeom>
          <a:solidFill>
            <a:srgbClr val="40193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4" name="object 4"/>
          <p:cNvGrpSpPr/>
          <p:nvPr/>
        </p:nvGrpSpPr>
        <p:grpSpPr>
          <a:xfrm>
            <a:off x="5788025" y="0"/>
            <a:ext cx="6195060" cy="6858000"/>
            <a:chOff x="11155280" y="1"/>
            <a:chExt cx="8530213" cy="10287000"/>
          </a:xfrm>
        </p:grpSpPr>
        <p:pic>
          <p:nvPicPr>
            <p:cNvPr id="5" name="object 5" descr="C:\Users\udayr\Downloads\ag.jpgag"/>
            <p:cNvPicPr/>
            <p:nvPr/>
          </p:nvPicPr>
          <p:blipFill>
            <a:blip r:embed="rId1"/>
            <a:srcRect l="11239" t="-833" r="8469" b="7491"/>
            <a:stretch>
              <a:fillRect/>
            </a:stretch>
          </p:blipFill>
          <p:spPr>
            <a:xfrm>
              <a:off x="11423376" y="2196466"/>
              <a:ext cx="8262117" cy="74056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155280" y="1"/>
              <a:ext cx="456565" cy="10287000"/>
            </a:xfrm>
            <a:custGeom>
              <a:avLst/>
              <a:gdLst/>
              <a:ahLst/>
              <a:cxnLst/>
              <a:rect l="l" t="t" r="r" b="b"/>
              <a:pathLst>
                <a:path w="456565" h="10287000">
                  <a:moveTo>
                    <a:pt x="456455" y="10286997"/>
                  </a:moveTo>
                  <a:lnTo>
                    <a:pt x="238077" y="10286997"/>
                  </a:lnTo>
                  <a:lnTo>
                    <a:pt x="205512" y="10251048"/>
                  </a:lnTo>
                  <a:lnTo>
                    <a:pt x="176962" y="10215754"/>
                  </a:lnTo>
                  <a:lnTo>
                    <a:pt x="150077" y="10178690"/>
                  </a:lnTo>
                  <a:lnTo>
                    <a:pt x="125243" y="10140318"/>
                  </a:lnTo>
                  <a:lnTo>
                    <a:pt x="102429" y="10100582"/>
                  </a:lnTo>
                  <a:lnTo>
                    <a:pt x="81708" y="10059553"/>
                  </a:lnTo>
                  <a:lnTo>
                    <a:pt x="63152" y="10017305"/>
                  </a:lnTo>
                  <a:lnTo>
                    <a:pt x="46834" y="9973911"/>
                  </a:lnTo>
                  <a:lnTo>
                    <a:pt x="32826" y="9929443"/>
                  </a:lnTo>
                  <a:lnTo>
                    <a:pt x="21203" y="9883974"/>
                  </a:lnTo>
                  <a:lnTo>
                    <a:pt x="12036" y="9837577"/>
                  </a:lnTo>
                  <a:lnTo>
                    <a:pt x="5397" y="9790324"/>
                  </a:lnTo>
                  <a:lnTo>
                    <a:pt x="1361" y="9742289"/>
                  </a:lnTo>
                  <a:lnTo>
                    <a:pt x="0" y="9693544"/>
                  </a:lnTo>
                  <a:lnTo>
                    <a:pt x="77" y="593455"/>
                  </a:lnTo>
                  <a:lnTo>
                    <a:pt x="1361" y="547222"/>
                  </a:lnTo>
                  <a:lnTo>
                    <a:pt x="5397" y="498928"/>
                  </a:lnTo>
                  <a:lnTo>
                    <a:pt x="12036" y="451434"/>
                  </a:lnTo>
                  <a:lnTo>
                    <a:pt x="21203" y="404813"/>
                  </a:lnTo>
                  <a:lnTo>
                    <a:pt x="32826" y="359138"/>
                  </a:lnTo>
                  <a:lnTo>
                    <a:pt x="46834" y="314480"/>
                  </a:lnTo>
                  <a:lnTo>
                    <a:pt x="63152" y="270912"/>
                  </a:lnTo>
                  <a:lnTo>
                    <a:pt x="81708" y="228506"/>
                  </a:lnTo>
                  <a:lnTo>
                    <a:pt x="102429" y="187333"/>
                  </a:lnTo>
                  <a:lnTo>
                    <a:pt x="125243" y="147466"/>
                  </a:lnTo>
                  <a:lnTo>
                    <a:pt x="150077" y="108976"/>
                  </a:lnTo>
                  <a:lnTo>
                    <a:pt x="176858" y="71937"/>
                  </a:lnTo>
                  <a:lnTo>
                    <a:pt x="205512" y="36419"/>
                  </a:lnTo>
                  <a:lnTo>
                    <a:pt x="238460" y="0"/>
                  </a:lnTo>
                  <a:lnTo>
                    <a:pt x="453476" y="0"/>
                  </a:lnTo>
                  <a:lnTo>
                    <a:pt x="434884" y="12791"/>
                  </a:lnTo>
                  <a:lnTo>
                    <a:pt x="399966" y="40100"/>
                  </a:lnTo>
                  <a:lnTo>
                    <a:pt x="366806" y="69456"/>
                  </a:lnTo>
                  <a:lnTo>
                    <a:pt x="335500" y="100762"/>
                  </a:lnTo>
                  <a:lnTo>
                    <a:pt x="306144" y="133923"/>
                  </a:lnTo>
                  <a:lnTo>
                    <a:pt x="278834" y="168840"/>
                  </a:lnTo>
                  <a:lnTo>
                    <a:pt x="253668" y="205419"/>
                  </a:lnTo>
                  <a:lnTo>
                    <a:pt x="230742" y="243562"/>
                  </a:lnTo>
                  <a:lnTo>
                    <a:pt x="210151" y="283173"/>
                  </a:lnTo>
                  <a:lnTo>
                    <a:pt x="191993" y="324155"/>
                  </a:lnTo>
                  <a:lnTo>
                    <a:pt x="176364" y="366413"/>
                  </a:lnTo>
                  <a:lnTo>
                    <a:pt x="163361" y="409850"/>
                  </a:lnTo>
                  <a:lnTo>
                    <a:pt x="153079" y="454369"/>
                  </a:lnTo>
                  <a:lnTo>
                    <a:pt x="145615" y="499874"/>
                  </a:lnTo>
                  <a:lnTo>
                    <a:pt x="141097" y="545959"/>
                  </a:lnTo>
                  <a:lnTo>
                    <a:pt x="139529" y="593455"/>
                  </a:lnTo>
                  <a:lnTo>
                    <a:pt x="139619" y="9693544"/>
                  </a:lnTo>
                  <a:lnTo>
                    <a:pt x="141066" y="9738248"/>
                  </a:lnTo>
                  <a:lnTo>
                    <a:pt x="145615" y="9784900"/>
                  </a:lnTo>
                  <a:lnTo>
                    <a:pt x="153079" y="9830616"/>
                  </a:lnTo>
                  <a:lnTo>
                    <a:pt x="163361" y="9875302"/>
                  </a:lnTo>
                  <a:lnTo>
                    <a:pt x="176364" y="9918865"/>
                  </a:lnTo>
                  <a:lnTo>
                    <a:pt x="191993" y="9961212"/>
                  </a:lnTo>
                  <a:lnTo>
                    <a:pt x="210151" y="10002250"/>
                  </a:lnTo>
                  <a:lnTo>
                    <a:pt x="230742" y="10041884"/>
                  </a:lnTo>
                  <a:lnTo>
                    <a:pt x="253668" y="10080023"/>
                  </a:lnTo>
                  <a:lnTo>
                    <a:pt x="278834" y="10116573"/>
                  </a:lnTo>
                  <a:lnTo>
                    <a:pt x="306144" y="10151440"/>
                  </a:lnTo>
                  <a:lnTo>
                    <a:pt x="335500" y="10184531"/>
                  </a:lnTo>
                  <a:lnTo>
                    <a:pt x="366806" y="10215754"/>
                  </a:lnTo>
                  <a:lnTo>
                    <a:pt x="399966" y="10245015"/>
                  </a:lnTo>
                  <a:lnTo>
                    <a:pt x="434884" y="10272220"/>
                  </a:lnTo>
                  <a:lnTo>
                    <a:pt x="456455" y="10286997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03299" y="280677"/>
            <a:ext cx="8106410" cy="7583805"/>
            <a:chOff x="1734223" y="283764"/>
            <a:chExt cx="8106410" cy="7583805"/>
          </a:xfrm>
        </p:grpSpPr>
        <p:sp>
          <p:nvSpPr>
            <p:cNvPr id="13" name="TextBox 12"/>
            <p:cNvSpPr txBox="1"/>
            <p:nvPr/>
          </p:nvSpPr>
          <p:spPr>
            <a:xfrm>
              <a:off x="1734223" y="283764"/>
              <a:ext cx="5219027" cy="14452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4400" b="1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  <a:sym typeface="+mn-ea"/>
                </a:rPr>
                <a:t> Agenda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endParaRPr lang="en-US" sz="44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05698" y="1728389"/>
              <a:ext cx="7734935" cy="613918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Overview of GKV Global Technology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Vision and Mission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Organization Structure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400" b="1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  <a:sym typeface="+mn-ea"/>
                </a:rPr>
                <a:t>Product and Market Performance</a:t>
              </a:r>
              <a:endParaRPr lang="en-US" altLang="en-US" sz="1400" b="1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sym typeface="+mn-ea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lang="en-US" altLang="en-US" sz="1400" b="1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sym typeface="+mn-ea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400" b="1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  <a:sym typeface="+mn-ea"/>
                </a:rPr>
                <a:t>AI/ML Products Overview</a:t>
              </a:r>
              <a:endParaRPr lang="en-US" altLang="en-US" sz="1400" b="1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  <a:sym typeface="+mn-ea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Roles and Responsibilities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Conclusion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1999" cy="6858000"/>
            <a:chOff x="0" y="0"/>
            <a:chExt cx="18287999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000125"/>
              <a:ext cx="16091535" cy="9286875"/>
            </a:xfrm>
            <a:custGeom>
              <a:avLst/>
              <a:gdLst/>
              <a:ahLst/>
              <a:cxnLst/>
              <a:rect l="l" t="t" r="r" b="b"/>
              <a:pathLst>
                <a:path w="13512800" h="4114800">
                  <a:moveTo>
                    <a:pt x="13497785" y="4114799"/>
                  </a:moveTo>
                  <a:lnTo>
                    <a:pt x="0" y="4114799"/>
                  </a:lnTo>
                  <a:lnTo>
                    <a:pt x="0" y="86588"/>
                  </a:lnTo>
                  <a:lnTo>
                    <a:pt x="47478" y="57227"/>
                  </a:lnTo>
                  <a:lnTo>
                    <a:pt x="90326" y="36977"/>
                  </a:lnTo>
                  <a:lnTo>
                    <a:pt x="134944" y="20997"/>
                  </a:lnTo>
                  <a:lnTo>
                    <a:pt x="181012" y="9420"/>
                  </a:lnTo>
                  <a:lnTo>
                    <a:pt x="228212" y="2377"/>
                  </a:lnTo>
                  <a:lnTo>
                    <a:pt x="276224" y="0"/>
                  </a:lnTo>
                  <a:lnTo>
                    <a:pt x="13027023" y="0"/>
                  </a:lnTo>
                  <a:lnTo>
                    <a:pt x="13075037" y="2377"/>
                  </a:lnTo>
                  <a:lnTo>
                    <a:pt x="13122236" y="9420"/>
                  </a:lnTo>
                  <a:lnTo>
                    <a:pt x="13168304" y="20997"/>
                  </a:lnTo>
                  <a:lnTo>
                    <a:pt x="13212922" y="36977"/>
                  </a:lnTo>
                  <a:lnTo>
                    <a:pt x="13255771" y="57227"/>
                  </a:lnTo>
                  <a:lnTo>
                    <a:pt x="13296533" y="81616"/>
                  </a:lnTo>
                  <a:lnTo>
                    <a:pt x="13334889" y="110011"/>
                  </a:lnTo>
                  <a:lnTo>
                    <a:pt x="13370520" y="142280"/>
                  </a:lnTo>
                  <a:lnTo>
                    <a:pt x="13402790" y="177911"/>
                  </a:lnTo>
                  <a:lnTo>
                    <a:pt x="13431185" y="216266"/>
                  </a:lnTo>
                  <a:lnTo>
                    <a:pt x="13455573" y="257028"/>
                  </a:lnTo>
                  <a:lnTo>
                    <a:pt x="13475823" y="299877"/>
                  </a:lnTo>
                  <a:lnTo>
                    <a:pt x="13491802" y="344494"/>
                  </a:lnTo>
                  <a:lnTo>
                    <a:pt x="13503380" y="390562"/>
                  </a:lnTo>
                  <a:lnTo>
                    <a:pt x="13510423" y="437762"/>
                  </a:lnTo>
                  <a:lnTo>
                    <a:pt x="13512800" y="485774"/>
                  </a:lnTo>
                  <a:lnTo>
                    <a:pt x="13512800" y="3997324"/>
                  </a:lnTo>
                  <a:lnTo>
                    <a:pt x="13510423" y="4045337"/>
                  </a:lnTo>
                  <a:lnTo>
                    <a:pt x="13503380" y="4092537"/>
                  </a:lnTo>
                  <a:lnTo>
                    <a:pt x="13497785" y="4114799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4016970" y="7903767"/>
              <a:ext cx="1857375" cy="2285365"/>
            </a:xfrm>
            <a:custGeom>
              <a:avLst/>
              <a:gdLst/>
              <a:ahLst/>
              <a:cxnLst/>
              <a:rect l="l" t="t" r="r" b="b"/>
              <a:pathLst>
                <a:path w="1857375" h="2285365">
                  <a:moveTo>
                    <a:pt x="1857375" y="137776"/>
                  </a:moveTo>
                  <a:lnTo>
                    <a:pt x="1857375" y="138513"/>
                  </a:lnTo>
                  <a:lnTo>
                    <a:pt x="1850384" y="181788"/>
                  </a:lnTo>
                  <a:lnTo>
                    <a:pt x="1830758" y="219707"/>
                  </a:lnTo>
                  <a:lnTo>
                    <a:pt x="1800836" y="249620"/>
                  </a:lnTo>
                  <a:lnTo>
                    <a:pt x="1762904" y="269242"/>
                  </a:lnTo>
                  <a:lnTo>
                    <a:pt x="1719245" y="276290"/>
                  </a:lnTo>
                  <a:lnTo>
                    <a:pt x="1675589" y="269242"/>
                  </a:lnTo>
                  <a:lnTo>
                    <a:pt x="1637659" y="249620"/>
                  </a:lnTo>
                  <a:lnTo>
                    <a:pt x="1607739" y="219707"/>
                  </a:lnTo>
                  <a:lnTo>
                    <a:pt x="1588113" y="181788"/>
                  </a:lnTo>
                  <a:lnTo>
                    <a:pt x="1581063" y="138145"/>
                  </a:lnTo>
                  <a:lnTo>
                    <a:pt x="1588113" y="94502"/>
                  </a:lnTo>
                  <a:lnTo>
                    <a:pt x="1607739" y="56583"/>
                  </a:lnTo>
                  <a:lnTo>
                    <a:pt x="1637659" y="26670"/>
                  </a:lnTo>
                  <a:lnTo>
                    <a:pt x="1675589" y="7048"/>
                  </a:lnTo>
                  <a:lnTo>
                    <a:pt x="1719245" y="0"/>
                  </a:lnTo>
                  <a:lnTo>
                    <a:pt x="1762904" y="7048"/>
                  </a:lnTo>
                  <a:lnTo>
                    <a:pt x="1800836" y="26670"/>
                  </a:lnTo>
                  <a:lnTo>
                    <a:pt x="1830758" y="56583"/>
                  </a:lnTo>
                  <a:lnTo>
                    <a:pt x="1850384" y="94502"/>
                  </a:lnTo>
                  <a:lnTo>
                    <a:pt x="1857375" y="137776"/>
                  </a:lnTo>
                  <a:close/>
                </a:path>
                <a:path w="1857375" h="2285365">
                  <a:moveTo>
                    <a:pt x="1857375" y="1142034"/>
                  </a:moveTo>
                  <a:lnTo>
                    <a:pt x="1857375" y="1142771"/>
                  </a:lnTo>
                  <a:lnTo>
                    <a:pt x="1850384" y="1186044"/>
                  </a:lnTo>
                  <a:lnTo>
                    <a:pt x="1830758" y="1223961"/>
                  </a:lnTo>
                  <a:lnTo>
                    <a:pt x="1800836" y="1253872"/>
                  </a:lnTo>
                  <a:lnTo>
                    <a:pt x="1762904" y="1273492"/>
                  </a:lnTo>
                  <a:lnTo>
                    <a:pt x="1719245" y="1280539"/>
                  </a:lnTo>
                  <a:lnTo>
                    <a:pt x="1675589" y="1273492"/>
                  </a:lnTo>
                  <a:lnTo>
                    <a:pt x="1637659" y="1253872"/>
                  </a:lnTo>
                  <a:lnTo>
                    <a:pt x="1607739" y="1223961"/>
                  </a:lnTo>
                  <a:lnTo>
                    <a:pt x="1588113" y="1186044"/>
                  </a:lnTo>
                  <a:lnTo>
                    <a:pt x="1581063" y="1142402"/>
                  </a:lnTo>
                  <a:lnTo>
                    <a:pt x="1588113" y="1098756"/>
                  </a:lnTo>
                  <a:lnTo>
                    <a:pt x="1607739" y="1060836"/>
                  </a:lnTo>
                  <a:lnTo>
                    <a:pt x="1637659" y="1030925"/>
                  </a:lnTo>
                  <a:lnTo>
                    <a:pt x="1675589" y="1011304"/>
                  </a:lnTo>
                  <a:lnTo>
                    <a:pt x="1719245" y="1004257"/>
                  </a:lnTo>
                  <a:lnTo>
                    <a:pt x="1762904" y="1011304"/>
                  </a:lnTo>
                  <a:lnTo>
                    <a:pt x="1800836" y="1030925"/>
                  </a:lnTo>
                  <a:lnTo>
                    <a:pt x="1830758" y="1060836"/>
                  </a:lnTo>
                  <a:lnTo>
                    <a:pt x="1850384" y="1098756"/>
                  </a:lnTo>
                  <a:lnTo>
                    <a:pt x="1857375" y="1142034"/>
                  </a:lnTo>
                  <a:close/>
                </a:path>
                <a:path w="1857375" h="2285365">
                  <a:moveTo>
                    <a:pt x="1857375" y="2146291"/>
                  </a:moveTo>
                  <a:lnTo>
                    <a:pt x="1857375" y="2147028"/>
                  </a:lnTo>
                  <a:lnTo>
                    <a:pt x="1850384" y="2190301"/>
                  </a:lnTo>
                  <a:lnTo>
                    <a:pt x="1830758" y="2228219"/>
                  </a:lnTo>
                  <a:lnTo>
                    <a:pt x="1800836" y="2258129"/>
                  </a:lnTo>
                  <a:lnTo>
                    <a:pt x="1762904" y="2277749"/>
                  </a:lnTo>
                  <a:lnTo>
                    <a:pt x="1719245" y="2284796"/>
                  </a:lnTo>
                  <a:lnTo>
                    <a:pt x="1675589" y="2277749"/>
                  </a:lnTo>
                  <a:lnTo>
                    <a:pt x="1637659" y="2258129"/>
                  </a:lnTo>
                  <a:lnTo>
                    <a:pt x="1607739" y="2228219"/>
                  </a:lnTo>
                  <a:lnTo>
                    <a:pt x="1588113" y="2190301"/>
                  </a:lnTo>
                  <a:lnTo>
                    <a:pt x="1581063" y="2146660"/>
                  </a:lnTo>
                  <a:lnTo>
                    <a:pt x="1588113" y="2103013"/>
                  </a:lnTo>
                  <a:lnTo>
                    <a:pt x="1607739" y="2065093"/>
                  </a:lnTo>
                  <a:lnTo>
                    <a:pt x="1637659" y="2035182"/>
                  </a:lnTo>
                  <a:lnTo>
                    <a:pt x="1675589" y="2015562"/>
                  </a:lnTo>
                  <a:lnTo>
                    <a:pt x="1719245" y="2008514"/>
                  </a:lnTo>
                  <a:lnTo>
                    <a:pt x="1762904" y="2015562"/>
                  </a:lnTo>
                  <a:lnTo>
                    <a:pt x="1800836" y="2035182"/>
                  </a:lnTo>
                  <a:lnTo>
                    <a:pt x="1830758" y="2065093"/>
                  </a:lnTo>
                  <a:lnTo>
                    <a:pt x="1850384" y="2103013"/>
                  </a:lnTo>
                  <a:lnTo>
                    <a:pt x="1857375" y="2146291"/>
                  </a:lnTo>
                  <a:close/>
                </a:path>
                <a:path w="1857375" h="2285365">
                  <a:moveTo>
                    <a:pt x="1330413" y="138145"/>
                  </a:moveTo>
                  <a:lnTo>
                    <a:pt x="1323363" y="181788"/>
                  </a:lnTo>
                  <a:lnTo>
                    <a:pt x="1303736" y="219707"/>
                  </a:lnTo>
                  <a:lnTo>
                    <a:pt x="1273815" y="249620"/>
                  </a:lnTo>
                  <a:lnTo>
                    <a:pt x="1235883" y="269242"/>
                  </a:lnTo>
                  <a:lnTo>
                    <a:pt x="1192223" y="276290"/>
                  </a:lnTo>
                  <a:lnTo>
                    <a:pt x="1148567" y="269242"/>
                  </a:lnTo>
                  <a:lnTo>
                    <a:pt x="1110637" y="249620"/>
                  </a:lnTo>
                  <a:lnTo>
                    <a:pt x="1080718" y="219707"/>
                  </a:lnTo>
                  <a:lnTo>
                    <a:pt x="1061091" y="181788"/>
                  </a:lnTo>
                  <a:lnTo>
                    <a:pt x="1054042" y="138145"/>
                  </a:lnTo>
                  <a:lnTo>
                    <a:pt x="1061091" y="94502"/>
                  </a:lnTo>
                  <a:lnTo>
                    <a:pt x="1080718" y="56583"/>
                  </a:lnTo>
                  <a:lnTo>
                    <a:pt x="1110637" y="26670"/>
                  </a:lnTo>
                  <a:lnTo>
                    <a:pt x="1148567" y="7048"/>
                  </a:lnTo>
                  <a:lnTo>
                    <a:pt x="1192223" y="0"/>
                  </a:lnTo>
                  <a:lnTo>
                    <a:pt x="1235883" y="7048"/>
                  </a:lnTo>
                  <a:lnTo>
                    <a:pt x="1273815" y="26670"/>
                  </a:lnTo>
                  <a:lnTo>
                    <a:pt x="1303736" y="56583"/>
                  </a:lnTo>
                  <a:lnTo>
                    <a:pt x="1323363" y="94502"/>
                  </a:lnTo>
                  <a:lnTo>
                    <a:pt x="1330413" y="138145"/>
                  </a:lnTo>
                  <a:close/>
                </a:path>
                <a:path w="1857375" h="2285365">
                  <a:moveTo>
                    <a:pt x="1330413" y="1142402"/>
                  </a:moveTo>
                  <a:lnTo>
                    <a:pt x="1323363" y="1186044"/>
                  </a:lnTo>
                  <a:lnTo>
                    <a:pt x="1303736" y="1223961"/>
                  </a:lnTo>
                  <a:lnTo>
                    <a:pt x="1273815" y="1253872"/>
                  </a:lnTo>
                  <a:lnTo>
                    <a:pt x="1235883" y="1273492"/>
                  </a:lnTo>
                  <a:lnTo>
                    <a:pt x="1192223" y="1280539"/>
                  </a:lnTo>
                  <a:lnTo>
                    <a:pt x="1148567" y="1273492"/>
                  </a:lnTo>
                  <a:lnTo>
                    <a:pt x="1110637" y="1253872"/>
                  </a:lnTo>
                  <a:lnTo>
                    <a:pt x="1080718" y="1223961"/>
                  </a:lnTo>
                  <a:lnTo>
                    <a:pt x="1061091" y="1186044"/>
                  </a:lnTo>
                  <a:lnTo>
                    <a:pt x="1054042" y="1142402"/>
                  </a:lnTo>
                  <a:lnTo>
                    <a:pt x="1061091" y="1098756"/>
                  </a:lnTo>
                  <a:lnTo>
                    <a:pt x="1080718" y="1060836"/>
                  </a:lnTo>
                  <a:lnTo>
                    <a:pt x="1110637" y="1030925"/>
                  </a:lnTo>
                  <a:lnTo>
                    <a:pt x="1148567" y="1011304"/>
                  </a:lnTo>
                  <a:lnTo>
                    <a:pt x="1192223" y="1004257"/>
                  </a:lnTo>
                  <a:lnTo>
                    <a:pt x="1235883" y="1011304"/>
                  </a:lnTo>
                  <a:lnTo>
                    <a:pt x="1273815" y="1030925"/>
                  </a:lnTo>
                  <a:lnTo>
                    <a:pt x="1303736" y="1060836"/>
                  </a:lnTo>
                  <a:lnTo>
                    <a:pt x="1323363" y="1098756"/>
                  </a:lnTo>
                  <a:lnTo>
                    <a:pt x="1330413" y="1142402"/>
                  </a:lnTo>
                  <a:close/>
                </a:path>
                <a:path w="1857375" h="2285365">
                  <a:moveTo>
                    <a:pt x="1330413" y="2146660"/>
                  </a:moveTo>
                  <a:lnTo>
                    <a:pt x="1323363" y="2190301"/>
                  </a:lnTo>
                  <a:lnTo>
                    <a:pt x="1303736" y="2228219"/>
                  </a:lnTo>
                  <a:lnTo>
                    <a:pt x="1273815" y="2258129"/>
                  </a:lnTo>
                  <a:lnTo>
                    <a:pt x="1235883" y="2277749"/>
                  </a:lnTo>
                  <a:lnTo>
                    <a:pt x="1192223" y="2284796"/>
                  </a:lnTo>
                  <a:lnTo>
                    <a:pt x="1148567" y="2277749"/>
                  </a:lnTo>
                  <a:lnTo>
                    <a:pt x="1110637" y="2258129"/>
                  </a:lnTo>
                  <a:lnTo>
                    <a:pt x="1080718" y="2228219"/>
                  </a:lnTo>
                  <a:lnTo>
                    <a:pt x="1061091" y="2190301"/>
                  </a:lnTo>
                  <a:lnTo>
                    <a:pt x="1054042" y="2146660"/>
                  </a:lnTo>
                  <a:lnTo>
                    <a:pt x="1061091" y="2103013"/>
                  </a:lnTo>
                  <a:lnTo>
                    <a:pt x="1080718" y="2065093"/>
                  </a:lnTo>
                  <a:lnTo>
                    <a:pt x="1110637" y="2035182"/>
                  </a:lnTo>
                  <a:lnTo>
                    <a:pt x="1148567" y="2015562"/>
                  </a:lnTo>
                  <a:lnTo>
                    <a:pt x="1192223" y="2008514"/>
                  </a:lnTo>
                  <a:lnTo>
                    <a:pt x="1235883" y="2015562"/>
                  </a:lnTo>
                  <a:lnTo>
                    <a:pt x="1273815" y="2035182"/>
                  </a:lnTo>
                  <a:lnTo>
                    <a:pt x="1303736" y="2065093"/>
                  </a:lnTo>
                  <a:lnTo>
                    <a:pt x="1323363" y="2103013"/>
                  </a:lnTo>
                  <a:lnTo>
                    <a:pt x="1330413" y="2146660"/>
                  </a:lnTo>
                  <a:close/>
                </a:path>
                <a:path w="1857375" h="2285365">
                  <a:moveTo>
                    <a:pt x="803391" y="2146660"/>
                  </a:moveTo>
                  <a:lnTo>
                    <a:pt x="796341" y="2190301"/>
                  </a:lnTo>
                  <a:lnTo>
                    <a:pt x="776714" y="2228219"/>
                  </a:lnTo>
                  <a:lnTo>
                    <a:pt x="746793" y="2258129"/>
                  </a:lnTo>
                  <a:lnTo>
                    <a:pt x="708861" y="2277749"/>
                  </a:lnTo>
                  <a:lnTo>
                    <a:pt x="665201" y="2284796"/>
                  </a:lnTo>
                  <a:lnTo>
                    <a:pt x="621545" y="2277749"/>
                  </a:lnTo>
                  <a:lnTo>
                    <a:pt x="583616" y="2258129"/>
                  </a:lnTo>
                  <a:lnTo>
                    <a:pt x="553696" y="2228219"/>
                  </a:lnTo>
                  <a:lnTo>
                    <a:pt x="534070" y="2190301"/>
                  </a:lnTo>
                  <a:lnTo>
                    <a:pt x="527020" y="2146660"/>
                  </a:lnTo>
                  <a:lnTo>
                    <a:pt x="534070" y="2103013"/>
                  </a:lnTo>
                  <a:lnTo>
                    <a:pt x="553696" y="2065093"/>
                  </a:lnTo>
                  <a:lnTo>
                    <a:pt x="583616" y="2035182"/>
                  </a:lnTo>
                  <a:lnTo>
                    <a:pt x="621545" y="2015562"/>
                  </a:lnTo>
                  <a:lnTo>
                    <a:pt x="665201" y="2008514"/>
                  </a:lnTo>
                  <a:lnTo>
                    <a:pt x="708861" y="2015562"/>
                  </a:lnTo>
                  <a:lnTo>
                    <a:pt x="746793" y="2035182"/>
                  </a:lnTo>
                  <a:lnTo>
                    <a:pt x="776714" y="2065093"/>
                  </a:lnTo>
                  <a:lnTo>
                    <a:pt x="796341" y="2103013"/>
                  </a:lnTo>
                  <a:lnTo>
                    <a:pt x="803391" y="2146660"/>
                  </a:lnTo>
                  <a:close/>
                </a:path>
                <a:path w="1857375" h="2285365">
                  <a:moveTo>
                    <a:pt x="803391" y="1142402"/>
                  </a:moveTo>
                  <a:lnTo>
                    <a:pt x="796341" y="1186044"/>
                  </a:lnTo>
                  <a:lnTo>
                    <a:pt x="776714" y="1223961"/>
                  </a:lnTo>
                  <a:lnTo>
                    <a:pt x="746793" y="1253872"/>
                  </a:lnTo>
                  <a:lnTo>
                    <a:pt x="708861" y="1273492"/>
                  </a:lnTo>
                  <a:lnTo>
                    <a:pt x="665201" y="1280539"/>
                  </a:lnTo>
                  <a:lnTo>
                    <a:pt x="621545" y="1273492"/>
                  </a:lnTo>
                  <a:lnTo>
                    <a:pt x="583616" y="1253872"/>
                  </a:lnTo>
                  <a:lnTo>
                    <a:pt x="553696" y="1223961"/>
                  </a:lnTo>
                  <a:lnTo>
                    <a:pt x="534070" y="1186044"/>
                  </a:lnTo>
                  <a:lnTo>
                    <a:pt x="527020" y="1142402"/>
                  </a:lnTo>
                  <a:lnTo>
                    <a:pt x="534070" y="1098756"/>
                  </a:lnTo>
                  <a:lnTo>
                    <a:pt x="553696" y="1060836"/>
                  </a:lnTo>
                  <a:lnTo>
                    <a:pt x="583616" y="1030925"/>
                  </a:lnTo>
                  <a:lnTo>
                    <a:pt x="621545" y="1011304"/>
                  </a:lnTo>
                  <a:lnTo>
                    <a:pt x="665201" y="1004257"/>
                  </a:lnTo>
                  <a:lnTo>
                    <a:pt x="708861" y="1011304"/>
                  </a:lnTo>
                  <a:lnTo>
                    <a:pt x="746793" y="1030925"/>
                  </a:lnTo>
                  <a:lnTo>
                    <a:pt x="776714" y="1060836"/>
                  </a:lnTo>
                  <a:lnTo>
                    <a:pt x="796341" y="1098756"/>
                  </a:lnTo>
                  <a:lnTo>
                    <a:pt x="803391" y="1142402"/>
                  </a:lnTo>
                  <a:close/>
                </a:path>
                <a:path w="1857375" h="2285365">
                  <a:moveTo>
                    <a:pt x="803391" y="138145"/>
                  </a:moveTo>
                  <a:lnTo>
                    <a:pt x="796341" y="181788"/>
                  </a:lnTo>
                  <a:lnTo>
                    <a:pt x="776714" y="219707"/>
                  </a:lnTo>
                  <a:lnTo>
                    <a:pt x="746793" y="249620"/>
                  </a:lnTo>
                  <a:lnTo>
                    <a:pt x="708861" y="269242"/>
                  </a:lnTo>
                  <a:lnTo>
                    <a:pt x="665201" y="276290"/>
                  </a:lnTo>
                  <a:lnTo>
                    <a:pt x="621545" y="269242"/>
                  </a:lnTo>
                  <a:lnTo>
                    <a:pt x="583616" y="249620"/>
                  </a:lnTo>
                  <a:lnTo>
                    <a:pt x="553696" y="219707"/>
                  </a:lnTo>
                  <a:lnTo>
                    <a:pt x="534070" y="181788"/>
                  </a:lnTo>
                  <a:lnTo>
                    <a:pt x="527020" y="138145"/>
                  </a:lnTo>
                  <a:lnTo>
                    <a:pt x="534070" y="94502"/>
                  </a:lnTo>
                  <a:lnTo>
                    <a:pt x="553696" y="56583"/>
                  </a:lnTo>
                  <a:lnTo>
                    <a:pt x="583616" y="26670"/>
                  </a:lnTo>
                  <a:lnTo>
                    <a:pt x="621545" y="7048"/>
                  </a:lnTo>
                  <a:lnTo>
                    <a:pt x="665201" y="0"/>
                  </a:lnTo>
                  <a:lnTo>
                    <a:pt x="708861" y="7048"/>
                  </a:lnTo>
                  <a:lnTo>
                    <a:pt x="746793" y="26670"/>
                  </a:lnTo>
                  <a:lnTo>
                    <a:pt x="776714" y="56583"/>
                  </a:lnTo>
                  <a:lnTo>
                    <a:pt x="796341" y="94502"/>
                  </a:lnTo>
                  <a:lnTo>
                    <a:pt x="803391" y="138145"/>
                  </a:lnTo>
                  <a:close/>
                </a:path>
                <a:path w="1857375" h="2285365">
                  <a:moveTo>
                    <a:pt x="276370" y="2146660"/>
                  </a:moveTo>
                  <a:lnTo>
                    <a:pt x="269320" y="2190301"/>
                  </a:lnTo>
                  <a:lnTo>
                    <a:pt x="249693" y="2228219"/>
                  </a:lnTo>
                  <a:lnTo>
                    <a:pt x="219772" y="2258129"/>
                  </a:lnTo>
                  <a:lnTo>
                    <a:pt x="181840" y="2277749"/>
                  </a:lnTo>
                  <a:lnTo>
                    <a:pt x="138180" y="2284796"/>
                  </a:lnTo>
                  <a:lnTo>
                    <a:pt x="94524" y="2277749"/>
                  </a:lnTo>
                  <a:lnTo>
                    <a:pt x="56594" y="2258129"/>
                  </a:lnTo>
                  <a:lnTo>
                    <a:pt x="26675" y="2228219"/>
                  </a:lnTo>
                  <a:lnTo>
                    <a:pt x="7048" y="2190301"/>
                  </a:lnTo>
                  <a:lnTo>
                    <a:pt x="0" y="2146665"/>
                  </a:lnTo>
                  <a:lnTo>
                    <a:pt x="7048" y="2103013"/>
                  </a:lnTo>
                  <a:lnTo>
                    <a:pt x="26675" y="2065093"/>
                  </a:lnTo>
                  <a:lnTo>
                    <a:pt x="56594" y="2035182"/>
                  </a:lnTo>
                  <a:lnTo>
                    <a:pt x="94524" y="2015562"/>
                  </a:lnTo>
                  <a:lnTo>
                    <a:pt x="138180" y="2008514"/>
                  </a:lnTo>
                  <a:lnTo>
                    <a:pt x="181840" y="2015562"/>
                  </a:lnTo>
                  <a:lnTo>
                    <a:pt x="219772" y="2035182"/>
                  </a:lnTo>
                  <a:lnTo>
                    <a:pt x="249693" y="2065093"/>
                  </a:lnTo>
                  <a:lnTo>
                    <a:pt x="269320" y="2103013"/>
                  </a:lnTo>
                  <a:lnTo>
                    <a:pt x="276370" y="2146660"/>
                  </a:lnTo>
                  <a:close/>
                </a:path>
                <a:path w="1857375" h="2285365">
                  <a:moveTo>
                    <a:pt x="276370" y="1142402"/>
                  </a:moveTo>
                  <a:lnTo>
                    <a:pt x="269320" y="1186044"/>
                  </a:lnTo>
                  <a:lnTo>
                    <a:pt x="249693" y="1223961"/>
                  </a:lnTo>
                  <a:lnTo>
                    <a:pt x="219772" y="1253872"/>
                  </a:lnTo>
                  <a:lnTo>
                    <a:pt x="181840" y="1273492"/>
                  </a:lnTo>
                  <a:lnTo>
                    <a:pt x="138180" y="1280539"/>
                  </a:lnTo>
                  <a:lnTo>
                    <a:pt x="94524" y="1273492"/>
                  </a:lnTo>
                  <a:lnTo>
                    <a:pt x="56594" y="1253872"/>
                  </a:lnTo>
                  <a:lnTo>
                    <a:pt x="26675" y="1223961"/>
                  </a:lnTo>
                  <a:lnTo>
                    <a:pt x="7048" y="1186044"/>
                  </a:lnTo>
                  <a:lnTo>
                    <a:pt x="0" y="1142407"/>
                  </a:lnTo>
                  <a:lnTo>
                    <a:pt x="7048" y="1098756"/>
                  </a:lnTo>
                  <a:lnTo>
                    <a:pt x="26675" y="1060836"/>
                  </a:lnTo>
                  <a:lnTo>
                    <a:pt x="56594" y="1030925"/>
                  </a:lnTo>
                  <a:lnTo>
                    <a:pt x="94524" y="1011304"/>
                  </a:lnTo>
                  <a:lnTo>
                    <a:pt x="138180" y="1004257"/>
                  </a:lnTo>
                  <a:lnTo>
                    <a:pt x="181840" y="1011304"/>
                  </a:lnTo>
                  <a:lnTo>
                    <a:pt x="219772" y="1030925"/>
                  </a:lnTo>
                  <a:lnTo>
                    <a:pt x="249693" y="1060836"/>
                  </a:lnTo>
                  <a:lnTo>
                    <a:pt x="269320" y="1098756"/>
                  </a:lnTo>
                  <a:lnTo>
                    <a:pt x="276370" y="1142402"/>
                  </a:lnTo>
                  <a:close/>
                </a:path>
                <a:path w="1857375" h="2285365">
                  <a:moveTo>
                    <a:pt x="276370" y="138145"/>
                  </a:moveTo>
                  <a:lnTo>
                    <a:pt x="269320" y="181788"/>
                  </a:lnTo>
                  <a:lnTo>
                    <a:pt x="249693" y="219707"/>
                  </a:lnTo>
                  <a:lnTo>
                    <a:pt x="219772" y="249620"/>
                  </a:lnTo>
                  <a:lnTo>
                    <a:pt x="181840" y="269242"/>
                  </a:lnTo>
                  <a:lnTo>
                    <a:pt x="138180" y="276290"/>
                  </a:lnTo>
                  <a:lnTo>
                    <a:pt x="94524" y="269242"/>
                  </a:lnTo>
                  <a:lnTo>
                    <a:pt x="56594" y="249620"/>
                  </a:lnTo>
                  <a:lnTo>
                    <a:pt x="26675" y="219707"/>
                  </a:lnTo>
                  <a:lnTo>
                    <a:pt x="7048" y="181788"/>
                  </a:lnTo>
                  <a:lnTo>
                    <a:pt x="0" y="138150"/>
                  </a:lnTo>
                  <a:lnTo>
                    <a:pt x="7048" y="94502"/>
                  </a:lnTo>
                  <a:lnTo>
                    <a:pt x="26675" y="56583"/>
                  </a:lnTo>
                  <a:lnTo>
                    <a:pt x="56594" y="26670"/>
                  </a:lnTo>
                  <a:lnTo>
                    <a:pt x="94524" y="7048"/>
                  </a:lnTo>
                  <a:lnTo>
                    <a:pt x="138180" y="0"/>
                  </a:lnTo>
                  <a:lnTo>
                    <a:pt x="181840" y="7048"/>
                  </a:lnTo>
                  <a:lnTo>
                    <a:pt x="219772" y="26670"/>
                  </a:lnTo>
                  <a:lnTo>
                    <a:pt x="249693" y="56583"/>
                  </a:lnTo>
                  <a:lnTo>
                    <a:pt x="269320" y="94502"/>
                  </a:lnTo>
                  <a:lnTo>
                    <a:pt x="276370" y="138145"/>
                  </a:lnTo>
                  <a:close/>
                </a:path>
              </a:pathLst>
            </a:custGeom>
            <a:solidFill>
              <a:srgbClr val="FFFFFF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7794" y="1008933"/>
            <a:ext cx="6401197" cy="5468620"/>
            <a:chOff x="652594" y="4730829"/>
            <a:chExt cx="6401197" cy="5468620"/>
          </a:xfrm>
        </p:grpSpPr>
        <p:sp>
          <p:nvSpPr>
            <p:cNvPr id="6" name="object 6"/>
            <p:cNvSpPr txBox="1"/>
            <p:nvPr/>
          </p:nvSpPr>
          <p:spPr>
            <a:xfrm>
              <a:off x="652594" y="4730829"/>
              <a:ext cx="6401197" cy="565539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8255">
                <a:spcBef>
                  <a:spcPts val="90"/>
                </a:spcBef>
              </a:pPr>
              <a:r>
                <a:rPr lang="en-US" sz="3600" b="1" spc="17" dirty="0">
                  <a:solidFill>
                    <a:srgbClr val="FFFFFF"/>
                  </a:solidFill>
                  <a:latin typeface="Montserrat" panose="00000500000000000000" pitchFamily="2" charset="0"/>
                  <a:cs typeface="Tahoma" panose="020B0604030504040204"/>
                </a:rPr>
                <a:t>About</a:t>
              </a:r>
              <a:r>
                <a:rPr lang="en-US" sz="3600" b="1" spc="-143" dirty="0">
                  <a:solidFill>
                    <a:srgbClr val="FFFFFF"/>
                  </a:solidFill>
                  <a:latin typeface="Montserrat" panose="00000500000000000000" pitchFamily="2" charset="0"/>
                  <a:cs typeface="Tahoma" panose="020B0604030504040204"/>
                </a:rPr>
                <a:t> </a:t>
              </a:r>
              <a:r>
                <a:rPr lang="en-US" sz="3600" b="1" spc="-23" dirty="0">
                  <a:solidFill>
                    <a:srgbClr val="FFFFFF"/>
                  </a:solidFill>
                  <a:latin typeface="Montserrat" panose="00000500000000000000" pitchFamily="2" charset="0"/>
                  <a:cs typeface="Tahoma" panose="020B0604030504040204"/>
                </a:rPr>
                <a:t>Our </a:t>
              </a:r>
              <a:r>
                <a:rPr lang="en-US" sz="3600" b="1" spc="127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C</a:t>
              </a:r>
              <a:r>
                <a:rPr lang="en-US" sz="3600" b="1" spc="387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o</a:t>
              </a:r>
              <a:r>
                <a:rPr lang="en-US" sz="3600" b="1" spc="440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m</a:t>
              </a:r>
              <a:r>
                <a:rPr lang="en-US" sz="3600" b="1" spc="7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p</a:t>
              </a:r>
              <a:r>
                <a:rPr lang="en-US" sz="3600" b="1" spc="243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a</a:t>
              </a:r>
              <a:r>
                <a:rPr lang="en-US" sz="3600" b="1" spc="403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n</a:t>
              </a:r>
              <a:r>
                <a:rPr lang="en-US" sz="3600" b="1" spc="273" dirty="0">
                  <a:solidFill>
                    <a:srgbClr val="FFFFFF"/>
                  </a:solidFill>
                  <a:latin typeface="Montserrat" panose="00000500000000000000" pitchFamily="2" charset="0"/>
                  <a:cs typeface="Arial" panose="020B0604020202020204"/>
                </a:rPr>
                <a:t>y</a:t>
              </a:r>
              <a:endParaRPr lang="en-US" sz="3600" dirty="0">
                <a:latin typeface="Montserrat" panose="00000500000000000000" pitchFamily="2" charset="0"/>
                <a:cs typeface="Arial" panose="020B0604020202020204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77359" y="5153739"/>
              <a:ext cx="5535295" cy="5045710"/>
            </a:xfrm>
            <a:prstGeom prst="rect">
              <a:avLst/>
            </a:prstGeom>
          </p:spPr>
          <p:txBody>
            <a:bodyPr vert="horz" wrap="square" lIns="0" tIns="8043" rIns="0" bIns="0" rtlCol="0">
              <a:no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IT Solutions, Staffing, Product Development, Software Development, Consultancy.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Founded in 2024.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Clients: QUESS, Tech Mahindra, Tata Electronics, Foxconn, etc.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Montserrat" panose="00000500000000000000" pitchFamily="2" charset="0"/>
                </a:rPr>
                <a:t>Placed 600+ diploma candidates during internships.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endParaRPr>
            </a:p>
          </p:txBody>
        </p:sp>
      </p:grpSp>
      <p:sp>
        <p:nvSpPr>
          <p:cNvPr id="10" name="object 5"/>
          <p:cNvSpPr/>
          <p:nvPr/>
        </p:nvSpPr>
        <p:spPr>
          <a:xfrm>
            <a:off x="9344660" y="1958340"/>
            <a:ext cx="1304290" cy="1560830"/>
          </a:xfrm>
          <a:custGeom>
            <a:avLst/>
            <a:gdLst/>
            <a:ahLst/>
            <a:cxnLst/>
            <a:rect l="l" t="t" r="r" b="b"/>
            <a:pathLst>
              <a:path w="1857375" h="2285365">
                <a:moveTo>
                  <a:pt x="1857375" y="137776"/>
                </a:moveTo>
                <a:lnTo>
                  <a:pt x="1857375" y="138513"/>
                </a:lnTo>
                <a:lnTo>
                  <a:pt x="1850384" y="181788"/>
                </a:lnTo>
                <a:lnTo>
                  <a:pt x="1830758" y="219707"/>
                </a:lnTo>
                <a:lnTo>
                  <a:pt x="1800836" y="249620"/>
                </a:lnTo>
                <a:lnTo>
                  <a:pt x="1762904" y="269242"/>
                </a:lnTo>
                <a:lnTo>
                  <a:pt x="1719245" y="276290"/>
                </a:lnTo>
                <a:lnTo>
                  <a:pt x="1675589" y="269242"/>
                </a:lnTo>
                <a:lnTo>
                  <a:pt x="1637659" y="249620"/>
                </a:lnTo>
                <a:lnTo>
                  <a:pt x="1607739" y="219707"/>
                </a:lnTo>
                <a:lnTo>
                  <a:pt x="1588113" y="181788"/>
                </a:lnTo>
                <a:lnTo>
                  <a:pt x="1581063" y="138145"/>
                </a:lnTo>
                <a:lnTo>
                  <a:pt x="1588113" y="94502"/>
                </a:lnTo>
                <a:lnTo>
                  <a:pt x="1607739" y="56583"/>
                </a:lnTo>
                <a:lnTo>
                  <a:pt x="1637659" y="26670"/>
                </a:lnTo>
                <a:lnTo>
                  <a:pt x="1675589" y="7048"/>
                </a:lnTo>
                <a:lnTo>
                  <a:pt x="1719245" y="0"/>
                </a:lnTo>
                <a:lnTo>
                  <a:pt x="1762904" y="7048"/>
                </a:lnTo>
                <a:lnTo>
                  <a:pt x="1800836" y="26670"/>
                </a:lnTo>
                <a:lnTo>
                  <a:pt x="1830758" y="56583"/>
                </a:lnTo>
                <a:lnTo>
                  <a:pt x="1850384" y="94502"/>
                </a:lnTo>
                <a:lnTo>
                  <a:pt x="1857375" y="137776"/>
                </a:lnTo>
                <a:close/>
              </a:path>
              <a:path w="1857375" h="2285365">
                <a:moveTo>
                  <a:pt x="1857375" y="1142034"/>
                </a:moveTo>
                <a:lnTo>
                  <a:pt x="1857375" y="1142771"/>
                </a:lnTo>
                <a:lnTo>
                  <a:pt x="1850384" y="1186044"/>
                </a:lnTo>
                <a:lnTo>
                  <a:pt x="1830758" y="1223961"/>
                </a:lnTo>
                <a:lnTo>
                  <a:pt x="1800836" y="1253872"/>
                </a:lnTo>
                <a:lnTo>
                  <a:pt x="1762904" y="1273492"/>
                </a:lnTo>
                <a:lnTo>
                  <a:pt x="1719245" y="1280539"/>
                </a:lnTo>
                <a:lnTo>
                  <a:pt x="1675589" y="1273492"/>
                </a:lnTo>
                <a:lnTo>
                  <a:pt x="1637659" y="1253872"/>
                </a:lnTo>
                <a:lnTo>
                  <a:pt x="1607739" y="1223961"/>
                </a:lnTo>
                <a:lnTo>
                  <a:pt x="1588113" y="1186044"/>
                </a:lnTo>
                <a:lnTo>
                  <a:pt x="1581063" y="1142402"/>
                </a:lnTo>
                <a:lnTo>
                  <a:pt x="1588113" y="1098756"/>
                </a:lnTo>
                <a:lnTo>
                  <a:pt x="1607739" y="1060836"/>
                </a:lnTo>
                <a:lnTo>
                  <a:pt x="1637659" y="1030925"/>
                </a:lnTo>
                <a:lnTo>
                  <a:pt x="1675589" y="1011304"/>
                </a:lnTo>
                <a:lnTo>
                  <a:pt x="1719245" y="1004257"/>
                </a:lnTo>
                <a:lnTo>
                  <a:pt x="1762904" y="1011304"/>
                </a:lnTo>
                <a:lnTo>
                  <a:pt x="1800836" y="1030925"/>
                </a:lnTo>
                <a:lnTo>
                  <a:pt x="1830758" y="1060836"/>
                </a:lnTo>
                <a:lnTo>
                  <a:pt x="1850384" y="1098756"/>
                </a:lnTo>
                <a:lnTo>
                  <a:pt x="1857375" y="1142034"/>
                </a:lnTo>
                <a:close/>
              </a:path>
              <a:path w="1857375" h="2285365">
                <a:moveTo>
                  <a:pt x="1857375" y="2146291"/>
                </a:moveTo>
                <a:lnTo>
                  <a:pt x="1857375" y="2147028"/>
                </a:lnTo>
                <a:lnTo>
                  <a:pt x="1850384" y="2190301"/>
                </a:lnTo>
                <a:lnTo>
                  <a:pt x="1830758" y="2228219"/>
                </a:lnTo>
                <a:lnTo>
                  <a:pt x="1800836" y="2258129"/>
                </a:lnTo>
                <a:lnTo>
                  <a:pt x="1762904" y="2277749"/>
                </a:lnTo>
                <a:lnTo>
                  <a:pt x="1719245" y="2284796"/>
                </a:lnTo>
                <a:lnTo>
                  <a:pt x="1675589" y="2277749"/>
                </a:lnTo>
                <a:lnTo>
                  <a:pt x="1637659" y="2258129"/>
                </a:lnTo>
                <a:lnTo>
                  <a:pt x="1607739" y="2228219"/>
                </a:lnTo>
                <a:lnTo>
                  <a:pt x="1588113" y="2190301"/>
                </a:lnTo>
                <a:lnTo>
                  <a:pt x="1581063" y="2146660"/>
                </a:lnTo>
                <a:lnTo>
                  <a:pt x="1588113" y="2103013"/>
                </a:lnTo>
                <a:lnTo>
                  <a:pt x="1607739" y="2065093"/>
                </a:lnTo>
                <a:lnTo>
                  <a:pt x="1637659" y="2035182"/>
                </a:lnTo>
                <a:lnTo>
                  <a:pt x="1675589" y="2015562"/>
                </a:lnTo>
                <a:lnTo>
                  <a:pt x="1719245" y="2008514"/>
                </a:lnTo>
                <a:lnTo>
                  <a:pt x="1762904" y="2015562"/>
                </a:lnTo>
                <a:lnTo>
                  <a:pt x="1800836" y="2035182"/>
                </a:lnTo>
                <a:lnTo>
                  <a:pt x="1830758" y="2065093"/>
                </a:lnTo>
                <a:lnTo>
                  <a:pt x="1850384" y="2103013"/>
                </a:lnTo>
                <a:lnTo>
                  <a:pt x="1857375" y="2146291"/>
                </a:lnTo>
                <a:close/>
              </a:path>
              <a:path w="1857375" h="2285365">
                <a:moveTo>
                  <a:pt x="1330413" y="138145"/>
                </a:moveTo>
                <a:lnTo>
                  <a:pt x="1323363" y="181788"/>
                </a:lnTo>
                <a:lnTo>
                  <a:pt x="1303736" y="219707"/>
                </a:lnTo>
                <a:lnTo>
                  <a:pt x="1273815" y="249620"/>
                </a:lnTo>
                <a:lnTo>
                  <a:pt x="1235883" y="269242"/>
                </a:lnTo>
                <a:lnTo>
                  <a:pt x="1192223" y="276290"/>
                </a:lnTo>
                <a:lnTo>
                  <a:pt x="1148567" y="269242"/>
                </a:lnTo>
                <a:lnTo>
                  <a:pt x="1110637" y="249620"/>
                </a:lnTo>
                <a:lnTo>
                  <a:pt x="1080718" y="219707"/>
                </a:lnTo>
                <a:lnTo>
                  <a:pt x="1061091" y="181788"/>
                </a:lnTo>
                <a:lnTo>
                  <a:pt x="1054042" y="138145"/>
                </a:lnTo>
                <a:lnTo>
                  <a:pt x="1061091" y="94502"/>
                </a:lnTo>
                <a:lnTo>
                  <a:pt x="1080718" y="56583"/>
                </a:lnTo>
                <a:lnTo>
                  <a:pt x="1110637" y="26670"/>
                </a:lnTo>
                <a:lnTo>
                  <a:pt x="1148567" y="7048"/>
                </a:lnTo>
                <a:lnTo>
                  <a:pt x="1192223" y="0"/>
                </a:lnTo>
                <a:lnTo>
                  <a:pt x="1235883" y="7048"/>
                </a:lnTo>
                <a:lnTo>
                  <a:pt x="1273815" y="26670"/>
                </a:lnTo>
                <a:lnTo>
                  <a:pt x="1303736" y="56583"/>
                </a:lnTo>
                <a:lnTo>
                  <a:pt x="1323363" y="94502"/>
                </a:lnTo>
                <a:lnTo>
                  <a:pt x="1330413" y="138145"/>
                </a:lnTo>
                <a:close/>
              </a:path>
              <a:path w="1857375" h="2285365">
                <a:moveTo>
                  <a:pt x="1330413" y="1142402"/>
                </a:moveTo>
                <a:lnTo>
                  <a:pt x="1323363" y="1186044"/>
                </a:lnTo>
                <a:lnTo>
                  <a:pt x="1303736" y="1223961"/>
                </a:lnTo>
                <a:lnTo>
                  <a:pt x="1273815" y="1253872"/>
                </a:lnTo>
                <a:lnTo>
                  <a:pt x="1235883" y="1273492"/>
                </a:lnTo>
                <a:lnTo>
                  <a:pt x="1192223" y="1280539"/>
                </a:lnTo>
                <a:lnTo>
                  <a:pt x="1148567" y="1273492"/>
                </a:lnTo>
                <a:lnTo>
                  <a:pt x="1110637" y="1253872"/>
                </a:lnTo>
                <a:lnTo>
                  <a:pt x="1080718" y="1223961"/>
                </a:lnTo>
                <a:lnTo>
                  <a:pt x="1061091" y="1186044"/>
                </a:lnTo>
                <a:lnTo>
                  <a:pt x="1054042" y="1142402"/>
                </a:lnTo>
                <a:lnTo>
                  <a:pt x="1061091" y="1098756"/>
                </a:lnTo>
                <a:lnTo>
                  <a:pt x="1080718" y="1060836"/>
                </a:lnTo>
                <a:lnTo>
                  <a:pt x="1110637" y="1030925"/>
                </a:lnTo>
                <a:lnTo>
                  <a:pt x="1148567" y="1011304"/>
                </a:lnTo>
                <a:lnTo>
                  <a:pt x="1192223" y="1004257"/>
                </a:lnTo>
                <a:lnTo>
                  <a:pt x="1235883" y="1011304"/>
                </a:lnTo>
                <a:lnTo>
                  <a:pt x="1273815" y="1030925"/>
                </a:lnTo>
                <a:lnTo>
                  <a:pt x="1303736" y="1060836"/>
                </a:lnTo>
                <a:lnTo>
                  <a:pt x="1323363" y="1098756"/>
                </a:lnTo>
                <a:lnTo>
                  <a:pt x="1330413" y="1142402"/>
                </a:lnTo>
                <a:close/>
              </a:path>
              <a:path w="1857375" h="2285365">
                <a:moveTo>
                  <a:pt x="1330413" y="2146660"/>
                </a:moveTo>
                <a:lnTo>
                  <a:pt x="1323363" y="2190301"/>
                </a:lnTo>
                <a:lnTo>
                  <a:pt x="1303736" y="2228219"/>
                </a:lnTo>
                <a:lnTo>
                  <a:pt x="1273815" y="2258129"/>
                </a:lnTo>
                <a:lnTo>
                  <a:pt x="1235883" y="2277749"/>
                </a:lnTo>
                <a:lnTo>
                  <a:pt x="1192223" y="2284796"/>
                </a:lnTo>
                <a:lnTo>
                  <a:pt x="1148567" y="2277749"/>
                </a:lnTo>
                <a:lnTo>
                  <a:pt x="1110637" y="2258129"/>
                </a:lnTo>
                <a:lnTo>
                  <a:pt x="1080718" y="2228219"/>
                </a:lnTo>
                <a:lnTo>
                  <a:pt x="1061091" y="2190301"/>
                </a:lnTo>
                <a:lnTo>
                  <a:pt x="1054042" y="2146660"/>
                </a:lnTo>
                <a:lnTo>
                  <a:pt x="1061091" y="2103013"/>
                </a:lnTo>
                <a:lnTo>
                  <a:pt x="1080718" y="2065093"/>
                </a:lnTo>
                <a:lnTo>
                  <a:pt x="1110637" y="2035182"/>
                </a:lnTo>
                <a:lnTo>
                  <a:pt x="1148567" y="2015562"/>
                </a:lnTo>
                <a:lnTo>
                  <a:pt x="1192223" y="2008514"/>
                </a:lnTo>
                <a:lnTo>
                  <a:pt x="1235883" y="2015562"/>
                </a:lnTo>
                <a:lnTo>
                  <a:pt x="1273815" y="2035182"/>
                </a:lnTo>
                <a:lnTo>
                  <a:pt x="1303736" y="2065093"/>
                </a:lnTo>
                <a:lnTo>
                  <a:pt x="1323363" y="2103013"/>
                </a:lnTo>
                <a:lnTo>
                  <a:pt x="1330413" y="2146660"/>
                </a:lnTo>
                <a:close/>
              </a:path>
              <a:path w="1857375" h="2285365">
                <a:moveTo>
                  <a:pt x="803391" y="2146660"/>
                </a:moveTo>
                <a:lnTo>
                  <a:pt x="796341" y="2190301"/>
                </a:lnTo>
                <a:lnTo>
                  <a:pt x="776714" y="2228219"/>
                </a:lnTo>
                <a:lnTo>
                  <a:pt x="746793" y="2258129"/>
                </a:lnTo>
                <a:lnTo>
                  <a:pt x="708861" y="2277749"/>
                </a:lnTo>
                <a:lnTo>
                  <a:pt x="665201" y="2284796"/>
                </a:lnTo>
                <a:lnTo>
                  <a:pt x="621545" y="2277749"/>
                </a:lnTo>
                <a:lnTo>
                  <a:pt x="583616" y="2258129"/>
                </a:lnTo>
                <a:lnTo>
                  <a:pt x="553696" y="2228219"/>
                </a:lnTo>
                <a:lnTo>
                  <a:pt x="534070" y="2190301"/>
                </a:lnTo>
                <a:lnTo>
                  <a:pt x="527020" y="2146660"/>
                </a:lnTo>
                <a:lnTo>
                  <a:pt x="534070" y="2103013"/>
                </a:lnTo>
                <a:lnTo>
                  <a:pt x="553696" y="2065093"/>
                </a:lnTo>
                <a:lnTo>
                  <a:pt x="583616" y="2035182"/>
                </a:lnTo>
                <a:lnTo>
                  <a:pt x="621545" y="2015562"/>
                </a:lnTo>
                <a:lnTo>
                  <a:pt x="665201" y="2008514"/>
                </a:lnTo>
                <a:lnTo>
                  <a:pt x="708861" y="2015562"/>
                </a:lnTo>
                <a:lnTo>
                  <a:pt x="746793" y="2035182"/>
                </a:lnTo>
                <a:lnTo>
                  <a:pt x="776714" y="2065093"/>
                </a:lnTo>
                <a:lnTo>
                  <a:pt x="796341" y="2103013"/>
                </a:lnTo>
                <a:lnTo>
                  <a:pt x="803391" y="2146660"/>
                </a:lnTo>
                <a:close/>
              </a:path>
              <a:path w="1857375" h="2285365">
                <a:moveTo>
                  <a:pt x="803391" y="1142402"/>
                </a:moveTo>
                <a:lnTo>
                  <a:pt x="796341" y="1186044"/>
                </a:lnTo>
                <a:lnTo>
                  <a:pt x="776714" y="1223961"/>
                </a:lnTo>
                <a:lnTo>
                  <a:pt x="746793" y="1253872"/>
                </a:lnTo>
                <a:lnTo>
                  <a:pt x="708861" y="1273492"/>
                </a:lnTo>
                <a:lnTo>
                  <a:pt x="665201" y="1280539"/>
                </a:lnTo>
                <a:lnTo>
                  <a:pt x="621545" y="1273492"/>
                </a:lnTo>
                <a:lnTo>
                  <a:pt x="583616" y="1253872"/>
                </a:lnTo>
                <a:lnTo>
                  <a:pt x="553696" y="1223961"/>
                </a:lnTo>
                <a:lnTo>
                  <a:pt x="534070" y="1186044"/>
                </a:lnTo>
                <a:lnTo>
                  <a:pt x="527020" y="1142402"/>
                </a:lnTo>
                <a:lnTo>
                  <a:pt x="534070" y="1098756"/>
                </a:lnTo>
                <a:lnTo>
                  <a:pt x="553696" y="1060836"/>
                </a:lnTo>
                <a:lnTo>
                  <a:pt x="583616" y="1030925"/>
                </a:lnTo>
                <a:lnTo>
                  <a:pt x="621545" y="1011304"/>
                </a:lnTo>
                <a:lnTo>
                  <a:pt x="665201" y="1004257"/>
                </a:lnTo>
                <a:lnTo>
                  <a:pt x="708861" y="1011304"/>
                </a:lnTo>
                <a:lnTo>
                  <a:pt x="746793" y="1030925"/>
                </a:lnTo>
                <a:lnTo>
                  <a:pt x="776714" y="1060836"/>
                </a:lnTo>
                <a:lnTo>
                  <a:pt x="796341" y="1098756"/>
                </a:lnTo>
                <a:lnTo>
                  <a:pt x="803391" y="1142402"/>
                </a:lnTo>
                <a:close/>
              </a:path>
              <a:path w="1857375" h="2285365">
                <a:moveTo>
                  <a:pt x="803391" y="138145"/>
                </a:moveTo>
                <a:lnTo>
                  <a:pt x="796341" y="181788"/>
                </a:lnTo>
                <a:lnTo>
                  <a:pt x="776714" y="219707"/>
                </a:lnTo>
                <a:lnTo>
                  <a:pt x="746793" y="249620"/>
                </a:lnTo>
                <a:lnTo>
                  <a:pt x="708861" y="269242"/>
                </a:lnTo>
                <a:lnTo>
                  <a:pt x="665201" y="276290"/>
                </a:lnTo>
                <a:lnTo>
                  <a:pt x="621545" y="269242"/>
                </a:lnTo>
                <a:lnTo>
                  <a:pt x="583616" y="249620"/>
                </a:lnTo>
                <a:lnTo>
                  <a:pt x="553696" y="219707"/>
                </a:lnTo>
                <a:lnTo>
                  <a:pt x="534070" y="181788"/>
                </a:lnTo>
                <a:lnTo>
                  <a:pt x="527020" y="138145"/>
                </a:lnTo>
                <a:lnTo>
                  <a:pt x="534070" y="94502"/>
                </a:lnTo>
                <a:lnTo>
                  <a:pt x="553696" y="56583"/>
                </a:lnTo>
                <a:lnTo>
                  <a:pt x="583616" y="26670"/>
                </a:lnTo>
                <a:lnTo>
                  <a:pt x="621545" y="7048"/>
                </a:lnTo>
                <a:lnTo>
                  <a:pt x="665201" y="0"/>
                </a:lnTo>
                <a:lnTo>
                  <a:pt x="708861" y="7048"/>
                </a:lnTo>
                <a:lnTo>
                  <a:pt x="746793" y="26670"/>
                </a:lnTo>
                <a:lnTo>
                  <a:pt x="776714" y="56583"/>
                </a:lnTo>
                <a:lnTo>
                  <a:pt x="796341" y="94502"/>
                </a:lnTo>
                <a:lnTo>
                  <a:pt x="803391" y="138145"/>
                </a:lnTo>
                <a:close/>
              </a:path>
              <a:path w="1857375" h="2285365">
                <a:moveTo>
                  <a:pt x="276370" y="2146660"/>
                </a:moveTo>
                <a:lnTo>
                  <a:pt x="269320" y="2190301"/>
                </a:lnTo>
                <a:lnTo>
                  <a:pt x="249693" y="2228219"/>
                </a:lnTo>
                <a:lnTo>
                  <a:pt x="219772" y="2258129"/>
                </a:lnTo>
                <a:lnTo>
                  <a:pt x="181840" y="2277749"/>
                </a:lnTo>
                <a:lnTo>
                  <a:pt x="138180" y="2284796"/>
                </a:lnTo>
                <a:lnTo>
                  <a:pt x="94524" y="2277749"/>
                </a:lnTo>
                <a:lnTo>
                  <a:pt x="56594" y="2258129"/>
                </a:lnTo>
                <a:lnTo>
                  <a:pt x="26675" y="2228219"/>
                </a:lnTo>
                <a:lnTo>
                  <a:pt x="7048" y="2190301"/>
                </a:lnTo>
                <a:lnTo>
                  <a:pt x="0" y="2146665"/>
                </a:lnTo>
                <a:lnTo>
                  <a:pt x="7048" y="2103013"/>
                </a:lnTo>
                <a:lnTo>
                  <a:pt x="26675" y="2065093"/>
                </a:lnTo>
                <a:lnTo>
                  <a:pt x="56594" y="2035182"/>
                </a:lnTo>
                <a:lnTo>
                  <a:pt x="94524" y="2015562"/>
                </a:lnTo>
                <a:lnTo>
                  <a:pt x="138180" y="2008514"/>
                </a:lnTo>
                <a:lnTo>
                  <a:pt x="181840" y="2015562"/>
                </a:lnTo>
                <a:lnTo>
                  <a:pt x="219772" y="2035182"/>
                </a:lnTo>
                <a:lnTo>
                  <a:pt x="249693" y="2065093"/>
                </a:lnTo>
                <a:lnTo>
                  <a:pt x="269320" y="2103013"/>
                </a:lnTo>
                <a:lnTo>
                  <a:pt x="276370" y="2146660"/>
                </a:lnTo>
                <a:close/>
              </a:path>
              <a:path w="1857375" h="2285365">
                <a:moveTo>
                  <a:pt x="276370" y="1142402"/>
                </a:moveTo>
                <a:lnTo>
                  <a:pt x="269320" y="1186044"/>
                </a:lnTo>
                <a:lnTo>
                  <a:pt x="249693" y="1223961"/>
                </a:lnTo>
                <a:lnTo>
                  <a:pt x="219772" y="1253872"/>
                </a:lnTo>
                <a:lnTo>
                  <a:pt x="181840" y="1273492"/>
                </a:lnTo>
                <a:lnTo>
                  <a:pt x="138180" y="1280539"/>
                </a:lnTo>
                <a:lnTo>
                  <a:pt x="94524" y="1273492"/>
                </a:lnTo>
                <a:lnTo>
                  <a:pt x="56594" y="1253872"/>
                </a:lnTo>
                <a:lnTo>
                  <a:pt x="26675" y="1223961"/>
                </a:lnTo>
                <a:lnTo>
                  <a:pt x="7048" y="1186044"/>
                </a:lnTo>
                <a:lnTo>
                  <a:pt x="0" y="1142407"/>
                </a:lnTo>
                <a:lnTo>
                  <a:pt x="7048" y="1098756"/>
                </a:lnTo>
                <a:lnTo>
                  <a:pt x="26675" y="1060836"/>
                </a:lnTo>
                <a:lnTo>
                  <a:pt x="56594" y="1030925"/>
                </a:lnTo>
                <a:lnTo>
                  <a:pt x="94524" y="1011304"/>
                </a:lnTo>
                <a:lnTo>
                  <a:pt x="138180" y="1004257"/>
                </a:lnTo>
                <a:lnTo>
                  <a:pt x="181840" y="1011304"/>
                </a:lnTo>
                <a:lnTo>
                  <a:pt x="219772" y="1030925"/>
                </a:lnTo>
                <a:lnTo>
                  <a:pt x="249693" y="1060836"/>
                </a:lnTo>
                <a:lnTo>
                  <a:pt x="269320" y="1098756"/>
                </a:lnTo>
                <a:lnTo>
                  <a:pt x="276370" y="1142402"/>
                </a:lnTo>
                <a:close/>
              </a:path>
              <a:path w="1857375" h="2285365">
                <a:moveTo>
                  <a:pt x="276370" y="138145"/>
                </a:moveTo>
                <a:lnTo>
                  <a:pt x="269320" y="181788"/>
                </a:lnTo>
                <a:lnTo>
                  <a:pt x="249693" y="219707"/>
                </a:lnTo>
                <a:lnTo>
                  <a:pt x="219772" y="249620"/>
                </a:lnTo>
                <a:lnTo>
                  <a:pt x="181840" y="269242"/>
                </a:lnTo>
                <a:lnTo>
                  <a:pt x="138180" y="276290"/>
                </a:lnTo>
                <a:lnTo>
                  <a:pt x="94524" y="269242"/>
                </a:lnTo>
                <a:lnTo>
                  <a:pt x="56594" y="249620"/>
                </a:lnTo>
                <a:lnTo>
                  <a:pt x="26675" y="219707"/>
                </a:lnTo>
                <a:lnTo>
                  <a:pt x="7048" y="181788"/>
                </a:lnTo>
                <a:lnTo>
                  <a:pt x="0" y="138150"/>
                </a:lnTo>
                <a:lnTo>
                  <a:pt x="7048" y="94502"/>
                </a:lnTo>
                <a:lnTo>
                  <a:pt x="26675" y="56583"/>
                </a:lnTo>
                <a:lnTo>
                  <a:pt x="56594" y="26670"/>
                </a:lnTo>
                <a:lnTo>
                  <a:pt x="94524" y="7048"/>
                </a:lnTo>
                <a:lnTo>
                  <a:pt x="138180" y="0"/>
                </a:lnTo>
                <a:lnTo>
                  <a:pt x="181840" y="7048"/>
                </a:lnTo>
                <a:lnTo>
                  <a:pt x="219772" y="26670"/>
                </a:lnTo>
                <a:lnTo>
                  <a:pt x="249693" y="56583"/>
                </a:lnTo>
                <a:lnTo>
                  <a:pt x="269320" y="94502"/>
                </a:lnTo>
                <a:lnTo>
                  <a:pt x="276370" y="138145"/>
                </a:lnTo>
                <a:close/>
              </a:path>
            </a:pathLst>
          </a:custGeom>
          <a:solidFill>
            <a:srgbClr val="FFFFFF">
              <a:alpha val="5881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5"/>
          <p:cNvSpPr/>
          <p:nvPr/>
        </p:nvSpPr>
        <p:spPr>
          <a:xfrm>
            <a:off x="9344660" y="3613785"/>
            <a:ext cx="1304290" cy="1560830"/>
          </a:xfrm>
          <a:custGeom>
            <a:avLst/>
            <a:gdLst/>
            <a:ahLst/>
            <a:cxnLst/>
            <a:rect l="l" t="t" r="r" b="b"/>
            <a:pathLst>
              <a:path w="1857375" h="2285365">
                <a:moveTo>
                  <a:pt x="1857375" y="137776"/>
                </a:moveTo>
                <a:lnTo>
                  <a:pt x="1857375" y="138513"/>
                </a:lnTo>
                <a:lnTo>
                  <a:pt x="1850384" y="181788"/>
                </a:lnTo>
                <a:lnTo>
                  <a:pt x="1830758" y="219707"/>
                </a:lnTo>
                <a:lnTo>
                  <a:pt x="1800836" y="249620"/>
                </a:lnTo>
                <a:lnTo>
                  <a:pt x="1762904" y="269242"/>
                </a:lnTo>
                <a:lnTo>
                  <a:pt x="1719245" y="276290"/>
                </a:lnTo>
                <a:lnTo>
                  <a:pt x="1675589" y="269242"/>
                </a:lnTo>
                <a:lnTo>
                  <a:pt x="1637659" y="249620"/>
                </a:lnTo>
                <a:lnTo>
                  <a:pt x="1607739" y="219707"/>
                </a:lnTo>
                <a:lnTo>
                  <a:pt x="1588113" y="181788"/>
                </a:lnTo>
                <a:lnTo>
                  <a:pt x="1581063" y="138145"/>
                </a:lnTo>
                <a:lnTo>
                  <a:pt x="1588113" y="94502"/>
                </a:lnTo>
                <a:lnTo>
                  <a:pt x="1607739" y="56583"/>
                </a:lnTo>
                <a:lnTo>
                  <a:pt x="1637659" y="26670"/>
                </a:lnTo>
                <a:lnTo>
                  <a:pt x="1675589" y="7048"/>
                </a:lnTo>
                <a:lnTo>
                  <a:pt x="1719245" y="0"/>
                </a:lnTo>
                <a:lnTo>
                  <a:pt x="1762904" y="7048"/>
                </a:lnTo>
                <a:lnTo>
                  <a:pt x="1800836" y="26670"/>
                </a:lnTo>
                <a:lnTo>
                  <a:pt x="1830758" y="56583"/>
                </a:lnTo>
                <a:lnTo>
                  <a:pt x="1850384" y="94502"/>
                </a:lnTo>
                <a:lnTo>
                  <a:pt x="1857375" y="137776"/>
                </a:lnTo>
                <a:close/>
              </a:path>
              <a:path w="1857375" h="2285365">
                <a:moveTo>
                  <a:pt x="1857375" y="1142034"/>
                </a:moveTo>
                <a:lnTo>
                  <a:pt x="1857375" y="1142771"/>
                </a:lnTo>
                <a:lnTo>
                  <a:pt x="1850384" y="1186044"/>
                </a:lnTo>
                <a:lnTo>
                  <a:pt x="1830758" y="1223961"/>
                </a:lnTo>
                <a:lnTo>
                  <a:pt x="1800836" y="1253872"/>
                </a:lnTo>
                <a:lnTo>
                  <a:pt x="1762904" y="1273492"/>
                </a:lnTo>
                <a:lnTo>
                  <a:pt x="1719245" y="1280539"/>
                </a:lnTo>
                <a:lnTo>
                  <a:pt x="1675589" y="1273492"/>
                </a:lnTo>
                <a:lnTo>
                  <a:pt x="1637659" y="1253872"/>
                </a:lnTo>
                <a:lnTo>
                  <a:pt x="1607739" y="1223961"/>
                </a:lnTo>
                <a:lnTo>
                  <a:pt x="1588113" y="1186044"/>
                </a:lnTo>
                <a:lnTo>
                  <a:pt x="1581063" y="1142402"/>
                </a:lnTo>
                <a:lnTo>
                  <a:pt x="1588113" y="1098756"/>
                </a:lnTo>
                <a:lnTo>
                  <a:pt x="1607739" y="1060836"/>
                </a:lnTo>
                <a:lnTo>
                  <a:pt x="1637659" y="1030925"/>
                </a:lnTo>
                <a:lnTo>
                  <a:pt x="1675589" y="1011304"/>
                </a:lnTo>
                <a:lnTo>
                  <a:pt x="1719245" y="1004257"/>
                </a:lnTo>
                <a:lnTo>
                  <a:pt x="1762904" y="1011304"/>
                </a:lnTo>
                <a:lnTo>
                  <a:pt x="1800836" y="1030925"/>
                </a:lnTo>
                <a:lnTo>
                  <a:pt x="1830758" y="1060836"/>
                </a:lnTo>
                <a:lnTo>
                  <a:pt x="1850384" y="1098756"/>
                </a:lnTo>
                <a:lnTo>
                  <a:pt x="1857375" y="1142034"/>
                </a:lnTo>
                <a:close/>
              </a:path>
              <a:path w="1857375" h="2285365">
                <a:moveTo>
                  <a:pt x="1857375" y="2146291"/>
                </a:moveTo>
                <a:lnTo>
                  <a:pt x="1857375" y="2147028"/>
                </a:lnTo>
                <a:lnTo>
                  <a:pt x="1850384" y="2190301"/>
                </a:lnTo>
                <a:lnTo>
                  <a:pt x="1830758" y="2228219"/>
                </a:lnTo>
                <a:lnTo>
                  <a:pt x="1800836" y="2258129"/>
                </a:lnTo>
                <a:lnTo>
                  <a:pt x="1762904" y="2277749"/>
                </a:lnTo>
                <a:lnTo>
                  <a:pt x="1719245" y="2284796"/>
                </a:lnTo>
                <a:lnTo>
                  <a:pt x="1675589" y="2277749"/>
                </a:lnTo>
                <a:lnTo>
                  <a:pt x="1637659" y="2258129"/>
                </a:lnTo>
                <a:lnTo>
                  <a:pt x="1607739" y="2228219"/>
                </a:lnTo>
                <a:lnTo>
                  <a:pt x="1588113" y="2190301"/>
                </a:lnTo>
                <a:lnTo>
                  <a:pt x="1581063" y="2146660"/>
                </a:lnTo>
                <a:lnTo>
                  <a:pt x="1588113" y="2103013"/>
                </a:lnTo>
                <a:lnTo>
                  <a:pt x="1607739" y="2065093"/>
                </a:lnTo>
                <a:lnTo>
                  <a:pt x="1637659" y="2035182"/>
                </a:lnTo>
                <a:lnTo>
                  <a:pt x="1675589" y="2015562"/>
                </a:lnTo>
                <a:lnTo>
                  <a:pt x="1719245" y="2008514"/>
                </a:lnTo>
                <a:lnTo>
                  <a:pt x="1762904" y="2015562"/>
                </a:lnTo>
                <a:lnTo>
                  <a:pt x="1800836" y="2035182"/>
                </a:lnTo>
                <a:lnTo>
                  <a:pt x="1830758" y="2065093"/>
                </a:lnTo>
                <a:lnTo>
                  <a:pt x="1850384" y="2103013"/>
                </a:lnTo>
                <a:lnTo>
                  <a:pt x="1857375" y="2146291"/>
                </a:lnTo>
                <a:close/>
              </a:path>
              <a:path w="1857375" h="2285365">
                <a:moveTo>
                  <a:pt x="1330413" y="138145"/>
                </a:moveTo>
                <a:lnTo>
                  <a:pt x="1323363" y="181788"/>
                </a:lnTo>
                <a:lnTo>
                  <a:pt x="1303736" y="219707"/>
                </a:lnTo>
                <a:lnTo>
                  <a:pt x="1273815" y="249620"/>
                </a:lnTo>
                <a:lnTo>
                  <a:pt x="1235883" y="269242"/>
                </a:lnTo>
                <a:lnTo>
                  <a:pt x="1192223" y="276290"/>
                </a:lnTo>
                <a:lnTo>
                  <a:pt x="1148567" y="269242"/>
                </a:lnTo>
                <a:lnTo>
                  <a:pt x="1110637" y="249620"/>
                </a:lnTo>
                <a:lnTo>
                  <a:pt x="1080718" y="219707"/>
                </a:lnTo>
                <a:lnTo>
                  <a:pt x="1061091" y="181788"/>
                </a:lnTo>
                <a:lnTo>
                  <a:pt x="1054042" y="138145"/>
                </a:lnTo>
                <a:lnTo>
                  <a:pt x="1061091" y="94502"/>
                </a:lnTo>
                <a:lnTo>
                  <a:pt x="1080718" y="56583"/>
                </a:lnTo>
                <a:lnTo>
                  <a:pt x="1110637" y="26670"/>
                </a:lnTo>
                <a:lnTo>
                  <a:pt x="1148567" y="7048"/>
                </a:lnTo>
                <a:lnTo>
                  <a:pt x="1192223" y="0"/>
                </a:lnTo>
                <a:lnTo>
                  <a:pt x="1235883" y="7048"/>
                </a:lnTo>
                <a:lnTo>
                  <a:pt x="1273815" y="26670"/>
                </a:lnTo>
                <a:lnTo>
                  <a:pt x="1303736" y="56583"/>
                </a:lnTo>
                <a:lnTo>
                  <a:pt x="1323363" y="94502"/>
                </a:lnTo>
                <a:lnTo>
                  <a:pt x="1330413" y="138145"/>
                </a:lnTo>
                <a:close/>
              </a:path>
              <a:path w="1857375" h="2285365">
                <a:moveTo>
                  <a:pt x="1330413" y="1142402"/>
                </a:moveTo>
                <a:lnTo>
                  <a:pt x="1323363" y="1186044"/>
                </a:lnTo>
                <a:lnTo>
                  <a:pt x="1303736" y="1223961"/>
                </a:lnTo>
                <a:lnTo>
                  <a:pt x="1273815" y="1253872"/>
                </a:lnTo>
                <a:lnTo>
                  <a:pt x="1235883" y="1273492"/>
                </a:lnTo>
                <a:lnTo>
                  <a:pt x="1192223" y="1280539"/>
                </a:lnTo>
                <a:lnTo>
                  <a:pt x="1148567" y="1273492"/>
                </a:lnTo>
                <a:lnTo>
                  <a:pt x="1110637" y="1253872"/>
                </a:lnTo>
                <a:lnTo>
                  <a:pt x="1080718" y="1223961"/>
                </a:lnTo>
                <a:lnTo>
                  <a:pt x="1061091" y="1186044"/>
                </a:lnTo>
                <a:lnTo>
                  <a:pt x="1054042" y="1142402"/>
                </a:lnTo>
                <a:lnTo>
                  <a:pt x="1061091" y="1098756"/>
                </a:lnTo>
                <a:lnTo>
                  <a:pt x="1080718" y="1060836"/>
                </a:lnTo>
                <a:lnTo>
                  <a:pt x="1110637" y="1030925"/>
                </a:lnTo>
                <a:lnTo>
                  <a:pt x="1148567" y="1011304"/>
                </a:lnTo>
                <a:lnTo>
                  <a:pt x="1192223" y="1004257"/>
                </a:lnTo>
                <a:lnTo>
                  <a:pt x="1235883" y="1011304"/>
                </a:lnTo>
                <a:lnTo>
                  <a:pt x="1273815" y="1030925"/>
                </a:lnTo>
                <a:lnTo>
                  <a:pt x="1303736" y="1060836"/>
                </a:lnTo>
                <a:lnTo>
                  <a:pt x="1323363" y="1098756"/>
                </a:lnTo>
                <a:lnTo>
                  <a:pt x="1330413" y="1142402"/>
                </a:lnTo>
                <a:close/>
              </a:path>
              <a:path w="1857375" h="2285365">
                <a:moveTo>
                  <a:pt x="1330413" y="2146660"/>
                </a:moveTo>
                <a:lnTo>
                  <a:pt x="1323363" y="2190301"/>
                </a:lnTo>
                <a:lnTo>
                  <a:pt x="1303736" y="2228219"/>
                </a:lnTo>
                <a:lnTo>
                  <a:pt x="1273815" y="2258129"/>
                </a:lnTo>
                <a:lnTo>
                  <a:pt x="1235883" y="2277749"/>
                </a:lnTo>
                <a:lnTo>
                  <a:pt x="1192223" y="2284796"/>
                </a:lnTo>
                <a:lnTo>
                  <a:pt x="1148567" y="2277749"/>
                </a:lnTo>
                <a:lnTo>
                  <a:pt x="1110637" y="2258129"/>
                </a:lnTo>
                <a:lnTo>
                  <a:pt x="1080718" y="2228219"/>
                </a:lnTo>
                <a:lnTo>
                  <a:pt x="1061091" y="2190301"/>
                </a:lnTo>
                <a:lnTo>
                  <a:pt x="1054042" y="2146660"/>
                </a:lnTo>
                <a:lnTo>
                  <a:pt x="1061091" y="2103013"/>
                </a:lnTo>
                <a:lnTo>
                  <a:pt x="1080718" y="2065093"/>
                </a:lnTo>
                <a:lnTo>
                  <a:pt x="1110637" y="2035182"/>
                </a:lnTo>
                <a:lnTo>
                  <a:pt x="1148567" y="2015562"/>
                </a:lnTo>
                <a:lnTo>
                  <a:pt x="1192223" y="2008514"/>
                </a:lnTo>
                <a:lnTo>
                  <a:pt x="1235883" y="2015562"/>
                </a:lnTo>
                <a:lnTo>
                  <a:pt x="1273815" y="2035182"/>
                </a:lnTo>
                <a:lnTo>
                  <a:pt x="1303736" y="2065093"/>
                </a:lnTo>
                <a:lnTo>
                  <a:pt x="1323363" y="2103013"/>
                </a:lnTo>
                <a:lnTo>
                  <a:pt x="1330413" y="2146660"/>
                </a:lnTo>
                <a:close/>
              </a:path>
              <a:path w="1857375" h="2285365">
                <a:moveTo>
                  <a:pt x="803391" y="2146660"/>
                </a:moveTo>
                <a:lnTo>
                  <a:pt x="796341" y="2190301"/>
                </a:lnTo>
                <a:lnTo>
                  <a:pt x="776714" y="2228219"/>
                </a:lnTo>
                <a:lnTo>
                  <a:pt x="746793" y="2258129"/>
                </a:lnTo>
                <a:lnTo>
                  <a:pt x="708861" y="2277749"/>
                </a:lnTo>
                <a:lnTo>
                  <a:pt x="665201" y="2284796"/>
                </a:lnTo>
                <a:lnTo>
                  <a:pt x="621545" y="2277749"/>
                </a:lnTo>
                <a:lnTo>
                  <a:pt x="583616" y="2258129"/>
                </a:lnTo>
                <a:lnTo>
                  <a:pt x="553696" y="2228219"/>
                </a:lnTo>
                <a:lnTo>
                  <a:pt x="534070" y="2190301"/>
                </a:lnTo>
                <a:lnTo>
                  <a:pt x="527020" y="2146660"/>
                </a:lnTo>
                <a:lnTo>
                  <a:pt x="534070" y="2103013"/>
                </a:lnTo>
                <a:lnTo>
                  <a:pt x="553696" y="2065093"/>
                </a:lnTo>
                <a:lnTo>
                  <a:pt x="583616" y="2035182"/>
                </a:lnTo>
                <a:lnTo>
                  <a:pt x="621545" y="2015562"/>
                </a:lnTo>
                <a:lnTo>
                  <a:pt x="665201" y="2008514"/>
                </a:lnTo>
                <a:lnTo>
                  <a:pt x="708861" y="2015562"/>
                </a:lnTo>
                <a:lnTo>
                  <a:pt x="746793" y="2035182"/>
                </a:lnTo>
                <a:lnTo>
                  <a:pt x="776714" y="2065093"/>
                </a:lnTo>
                <a:lnTo>
                  <a:pt x="796341" y="2103013"/>
                </a:lnTo>
                <a:lnTo>
                  <a:pt x="803391" y="2146660"/>
                </a:lnTo>
                <a:close/>
              </a:path>
              <a:path w="1857375" h="2285365">
                <a:moveTo>
                  <a:pt x="803391" y="1142402"/>
                </a:moveTo>
                <a:lnTo>
                  <a:pt x="796341" y="1186044"/>
                </a:lnTo>
                <a:lnTo>
                  <a:pt x="776714" y="1223961"/>
                </a:lnTo>
                <a:lnTo>
                  <a:pt x="746793" y="1253872"/>
                </a:lnTo>
                <a:lnTo>
                  <a:pt x="708861" y="1273492"/>
                </a:lnTo>
                <a:lnTo>
                  <a:pt x="665201" y="1280539"/>
                </a:lnTo>
                <a:lnTo>
                  <a:pt x="621545" y="1273492"/>
                </a:lnTo>
                <a:lnTo>
                  <a:pt x="583616" y="1253872"/>
                </a:lnTo>
                <a:lnTo>
                  <a:pt x="553696" y="1223961"/>
                </a:lnTo>
                <a:lnTo>
                  <a:pt x="534070" y="1186044"/>
                </a:lnTo>
                <a:lnTo>
                  <a:pt x="527020" y="1142402"/>
                </a:lnTo>
                <a:lnTo>
                  <a:pt x="534070" y="1098756"/>
                </a:lnTo>
                <a:lnTo>
                  <a:pt x="553696" y="1060836"/>
                </a:lnTo>
                <a:lnTo>
                  <a:pt x="583616" y="1030925"/>
                </a:lnTo>
                <a:lnTo>
                  <a:pt x="621545" y="1011304"/>
                </a:lnTo>
                <a:lnTo>
                  <a:pt x="665201" y="1004257"/>
                </a:lnTo>
                <a:lnTo>
                  <a:pt x="708861" y="1011304"/>
                </a:lnTo>
                <a:lnTo>
                  <a:pt x="746793" y="1030925"/>
                </a:lnTo>
                <a:lnTo>
                  <a:pt x="776714" y="1060836"/>
                </a:lnTo>
                <a:lnTo>
                  <a:pt x="796341" y="1098756"/>
                </a:lnTo>
                <a:lnTo>
                  <a:pt x="803391" y="1142402"/>
                </a:lnTo>
                <a:close/>
              </a:path>
              <a:path w="1857375" h="2285365">
                <a:moveTo>
                  <a:pt x="803391" y="138145"/>
                </a:moveTo>
                <a:lnTo>
                  <a:pt x="796341" y="181788"/>
                </a:lnTo>
                <a:lnTo>
                  <a:pt x="776714" y="219707"/>
                </a:lnTo>
                <a:lnTo>
                  <a:pt x="746793" y="249620"/>
                </a:lnTo>
                <a:lnTo>
                  <a:pt x="708861" y="269242"/>
                </a:lnTo>
                <a:lnTo>
                  <a:pt x="665201" y="276290"/>
                </a:lnTo>
                <a:lnTo>
                  <a:pt x="621545" y="269242"/>
                </a:lnTo>
                <a:lnTo>
                  <a:pt x="583616" y="249620"/>
                </a:lnTo>
                <a:lnTo>
                  <a:pt x="553696" y="219707"/>
                </a:lnTo>
                <a:lnTo>
                  <a:pt x="534070" y="181788"/>
                </a:lnTo>
                <a:lnTo>
                  <a:pt x="527020" y="138145"/>
                </a:lnTo>
                <a:lnTo>
                  <a:pt x="534070" y="94502"/>
                </a:lnTo>
                <a:lnTo>
                  <a:pt x="553696" y="56583"/>
                </a:lnTo>
                <a:lnTo>
                  <a:pt x="583616" y="26670"/>
                </a:lnTo>
                <a:lnTo>
                  <a:pt x="621545" y="7048"/>
                </a:lnTo>
                <a:lnTo>
                  <a:pt x="665201" y="0"/>
                </a:lnTo>
                <a:lnTo>
                  <a:pt x="708861" y="7048"/>
                </a:lnTo>
                <a:lnTo>
                  <a:pt x="746793" y="26670"/>
                </a:lnTo>
                <a:lnTo>
                  <a:pt x="776714" y="56583"/>
                </a:lnTo>
                <a:lnTo>
                  <a:pt x="796341" y="94502"/>
                </a:lnTo>
                <a:lnTo>
                  <a:pt x="803391" y="138145"/>
                </a:lnTo>
                <a:close/>
              </a:path>
              <a:path w="1857375" h="2285365">
                <a:moveTo>
                  <a:pt x="276370" y="2146660"/>
                </a:moveTo>
                <a:lnTo>
                  <a:pt x="269320" y="2190301"/>
                </a:lnTo>
                <a:lnTo>
                  <a:pt x="249693" y="2228219"/>
                </a:lnTo>
                <a:lnTo>
                  <a:pt x="219772" y="2258129"/>
                </a:lnTo>
                <a:lnTo>
                  <a:pt x="181840" y="2277749"/>
                </a:lnTo>
                <a:lnTo>
                  <a:pt x="138180" y="2284796"/>
                </a:lnTo>
                <a:lnTo>
                  <a:pt x="94524" y="2277749"/>
                </a:lnTo>
                <a:lnTo>
                  <a:pt x="56594" y="2258129"/>
                </a:lnTo>
                <a:lnTo>
                  <a:pt x="26675" y="2228219"/>
                </a:lnTo>
                <a:lnTo>
                  <a:pt x="7048" y="2190301"/>
                </a:lnTo>
                <a:lnTo>
                  <a:pt x="0" y="2146665"/>
                </a:lnTo>
                <a:lnTo>
                  <a:pt x="7048" y="2103013"/>
                </a:lnTo>
                <a:lnTo>
                  <a:pt x="26675" y="2065093"/>
                </a:lnTo>
                <a:lnTo>
                  <a:pt x="56594" y="2035182"/>
                </a:lnTo>
                <a:lnTo>
                  <a:pt x="94524" y="2015562"/>
                </a:lnTo>
                <a:lnTo>
                  <a:pt x="138180" y="2008514"/>
                </a:lnTo>
                <a:lnTo>
                  <a:pt x="181840" y="2015562"/>
                </a:lnTo>
                <a:lnTo>
                  <a:pt x="219772" y="2035182"/>
                </a:lnTo>
                <a:lnTo>
                  <a:pt x="249693" y="2065093"/>
                </a:lnTo>
                <a:lnTo>
                  <a:pt x="269320" y="2103013"/>
                </a:lnTo>
                <a:lnTo>
                  <a:pt x="276370" y="2146660"/>
                </a:lnTo>
                <a:close/>
              </a:path>
              <a:path w="1857375" h="2285365">
                <a:moveTo>
                  <a:pt x="276370" y="1142402"/>
                </a:moveTo>
                <a:lnTo>
                  <a:pt x="269320" y="1186044"/>
                </a:lnTo>
                <a:lnTo>
                  <a:pt x="249693" y="1223961"/>
                </a:lnTo>
                <a:lnTo>
                  <a:pt x="219772" y="1253872"/>
                </a:lnTo>
                <a:lnTo>
                  <a:pt x="181840" y="1273492"/>
                </a:lnTo>
                <a:lnTo>
                  <a:pt x="138180" y="1280539"/>
                </a:lnTo>
                <a:lnTo>
                  <a:pt x="94524" y="1273492"/>
                </a:lnTo>
                <a:lnTo>
                  <a:pt x="56594" y="1253872"/>
                </a:lnTo>
                <a:lnTo>
                  <a:pt x="26675" y="1223961"/>
                </a:lnTo>
                <a:lnTo>
                  <a:pt x="7048" y="1186044"/>
                </a:lnTo>
                <a:lnTo>
                  <a:pt x="0" y="1142407"/>
                </a:lnTo>
                <a:lnTo>
                  <a:pt x="7048" y="1098756"/>
                </a:lnTo>
                <a:lnTo>
                  <a:pt x="26675" y="1060836"/>
                </a:lnTo>
                <a:lnTo>
                  <a:pt x="56594" y="1030925"/>
                </a:lnTo>
                <a:lnTo>
                  <a:pt x="94524" y="1011304"/>
                </a:lnTo>
                <a:lnTo>
                  <a:pt x="138180" y="1004257"/>
                </a:lnTo>
                <a:lnTo>
                  <a:pt x="181840" y="1011304"/>
                </a:lnTo>
                <a:lnTo>
                  <a:pt x="219772" y="1030925"/>
                </a:lnTo>
                <a:lnTo>
                  <a:pt x="249693" y="1060836"/>
                </a:lnTo>
                <a:lnTo>
                  <a:pt x="269320" y="1098756"/>
                </a:lnTo>
                <a:lnTo>
                  <a:pt x="276370" y="1142402"/>
                </a:lnTo>
                <a:close/>
              </a:path>
              <a:path w="1857375" h="2285365">
                <a:moveTo>
                  <a:pt x="276370" y="138145"/>
                </a:moveTo>
                <a:lnTo>
                  <a:pt x="269320" y="181788"/>
                </a:lnTo>
                <a:lnTo>
                  <a:pt x="249693" y="219707"/>
                </a:lnTo>
                <a:lnTo>
                  <a:pt x="219772" y="249620"/>
                </a:lnTo>
                <a:lnTo>
                  <a:pt x="181840" y="269242"/>
                </a:lnTo>
                <a:lnTo>
                  <a:pt x="138180" y="276290"/>
                </a:lnTo>
                <a:lnTo>
                  <a:pt x="94524" y="269242"/>
                </a:lnTo>
                <a:lnTo>
                  <a:pt x="56594" y="249620"/>
                </a:lnTo>
                <a:lnTo>
                  <a:pt x="26675" y="219707"/>
                </a:lnTo>
                <a:lnTo>
                  <a:pt x="7048" y="181788"/>
                </a:lnTo>
                <a:lnTo>
                  <a:pt x="0" y="138150"/>
                </a:lnTo>
                <a:lnTo>
                  <a:pt x="7048" y="94502"/>
                </a:lnTo>
                <a:lnTo>
                  <a:pt x="26675" y="56583"/>
                </a:lnTo>
                <a:lnTo>
                  <a:pt x="56594" y="26670"/>
                </a:lnTo>
                <a:lnTo>
                  <a:pt x="94524" y="7048"/>
                </a:lnTo>
                <a:lnTo>
                  <a:pt x="138180" y="0"/>
                </a:lnTo>
                <a:lnTo>
                  <a:pt x="181840" y="7048"/>
                </a:lnTo>
                <a:lnTo>
                  <a:pt x="219772" y="26670"/>
                </a:lnTo>
                <a:lnTo>
                  <a:pt x="249693" y="56583"/>
                </a:lnTo>
                <a:lnTo>
                  <a:pt x="269320" y="94502"/>
                </a:lnTo>
                <a:lnTo>
                  <a:pt x="276370" y="138145"/>
                </a:lnTo>
                <a:close/>
              </a:path>
            </a:pathLst>
          </a:custGeom>
          <a:solidFill>
            <a:srgbClr val="FFFFFF">
              <a:alpha val="58819"/>
            </a:srgbClr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: Shape 142"/>
          <p:cNvSpPr/>
          <p:nvPr/>
        </p:nvSpPr>
        <p:spPr>
          <a:xfrm>
            <a:off x="521714" y="0"/>
            <a:ext cx="5470923" cy="6320665"/>
          </a:xfrm>
          <a:custGeom>
            <a:avLst/>
            <a:gdLst>
              <a:gd name="connsiteX0" fmla="*/ 516043 w 5470923"/>
              <a:gd name="connsiteY0" fmla="*/ -187 h 6320665"/>
              <a:gd name="connsiteX1" fmla="*/ 516043 w 5470923"/>
              <a:gd name="connsiteY1" fmla="*/ 1462852 h 6320665"/>
              <a:gd name="connsiteX2" fmla="*/ 313084 w 5470923"/>
              <a:gd name="connsiteY2" fmla="*/ 2312958 h 6320665"/>
              <a:gd name="connsiteX3" fmla="*/ 3718 w 5470923"/>
              <a:gd name="connsiteY3" fmla="*/ 3745120 h 6320665"/>
              <a:gd name="connsiteX4" fmla="*/ 2607674 w 5470923"/>
              <a:gd name="connsiteY4" fmla="*/ 6317617 h 6320665"/>
              <a:gd name="connsiteX5" fmla="*/ 5469822 w 5470923"/>
              <a:gd name="connsiteY5" fmla="*/ 3585073 h 6320665"/>
              <a:gd name="connsiteX6" fmla="*/ 5151758 w 5470923"/>
              <a:gd name="connsiteY6" fmla="*/ 2304985 h 6320665"/>
              <a:gd name="connsiteX7" fmla="*/ 4953583 w 5470923"/>
              <a:gd name="connsiteY7" fmla="*/ 1483004 h 6320665"/>
              <a:gd name="connsiteX8" fmla="*/ 4953583 w 5470923"/>
              <a:gd name="connsiteY8" fmla="*/ -187 h 632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0923" h="6320665">
                <a:moveTo>
                  <a:pt x="516043" y="-187"/>
                </a:moveTo>
                <a:lnTo>
                  <a:pt x="516043" y="1462852"/>
                </a:lnTo>
                <a:cubicBezTo>
                  <a:pt x="516043" y="1758157"/>
                  <a:pt x="451386" y="2051722"/>
                  <a:pt x="313084" y="2312958"/>
                </a:cubicBezTo>
                <a:cubicBezTo>
                  <a:pt x="81132" y="2753161"/>
                  <a:pt x="-25856" y="3248437"/>
                  <a:pt x="3718" y="3745120"/>
                </a:cubicBezTo>
                <a:cubicBezTo>
                  <a:pt x="83162" y="5134805"/>
                  <a:pt x="1217119" y="6254701"/>
                  <a:pt x="2607674" y="6317617"/>
                </a:cubicBezTo>
                <a:cubicBezTo>
                  <a:pt x="4176107" y="6388363"/>
                  <a:pt x="5469822" y="5137849"/>
                  <a:pt x="5469822" y="3585073"/>
                </a:cubicBezTo>
                <a:cubicBezTo>
                  <a:pt x="5470402" y="3138738"/>
                  <a:pt x="5361239" y="2699116"/>
                  <a:pt x="5151758" y="2304985"/>
                </a:cubicBezTo>
                <a:cubicBezTo>
                  <a:pt x="5019545" y="2051301"/>
                  <a:pt x="4951408" y="1769073"/>
                  <a:pt x="4953583" y="1483004"/>
                </a:cubicBezTo>
                <a:lnTo>
                  <a:pt x="4953583" y="-187"/>
                </a:lnTo>
                <a:close/>
              </a:path>
            </a:pathLst>
          </a:custGeom>
          <a:solidFill>
            <a:schemeClr val="accent1"/>
          </a:solidFill>
          <a:ln w="144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63" name="Group 1062"/>
          <p:cNvGrpSpPr/>
          <p:nvPr/>
        </p:nvGrpSpPr>
        <p:grpSpPr>
          <a:xfrm>
            <a:off x="6227712" y="1984051"/>
            <a:ext cx="5566550" cy="3589755"/>
            <a:chOff x="5735271" y="2054760"/>
            <a:chExt cx="5566550" cy="3589755"/>
          </a:xfrm>
        </p:grpSpPr>
        <p:sp>
          <p:nvSpPr>
            <p:cNvPr id="1064" name="TextBox 12"/>
            <p:cNvSpPr txBox="1"/>
            <p:nvPr/>
          </p:nvSpPr>
          <p:spPr>
            <a:xfrm>
              <a:off x="5735271" y="2054760"/>
              <a:ext cx="5566550" cy="10769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  <a:p>
              <a:pPr>
                <a:lnSpc>
                  <a:spcPts val="42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GKV GLOBAL TECHNOLOGY</a:t>
              </a:r>
              <a:endParaRPr lang="en-US" sz="24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65" name="TextBox 14"/>
            <p:cNvSpPr txBox="1"/>
            <p:nvPr/>
          </p:nvSpPr>
          <p:spPr>
            <a:xfrm>
              <a:off x="5846396" y="3429000"/>
              <a:ext cx="4720577" cy="2215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marR="0" lvl="0" indent="-285750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We are working on latest technologies and real time products developments.</a:t>
              </a:r>
              <a:endPara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It is a leading provider of comprehensive technology solution and service.</a:t>
              </a:r>
              <a:endParaRPr 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6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Empowering business to thrive in a rapidly evolving digital landscape.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</p:grpSp>
      <p:pic>
        <p:nvPicPr>
          <p:cNvPr id="1070" name="Picture 1069" descr="C:\Users\udayr\Downloads\IMG_TH13INDIA_2_1_NABBK6IU.jpgIMG_TH13INDIA_2_1_NABBK6IU"/>
          <p:cNvPicPr>
            <a:picLocks noChangeAspect="1"/>
          </p:cNvPicPr>
          <p:nvPr/>
        </p:nvPicPr>
        <p:blipFill>
          <a:blip r:embed="rId1"/>
          <a:srcRect l="13718" t="2525" r="15140" b="-2525"/>
          <a:stretch>
            <a:fillRect/>
          </a:stretch>
        </p:blipFill>
        <p:spPr>
          <a:xfrm>
            <a:off x="860515" y="1260775"/>
            <a:ext cx="4827592" cy="4827592"/>
          </a:xfrm>
          <a:custGeom>
            <a:avLst/>
            <a:gdLst>
              <a:gd name="connsiteX0" fmla="*/ 2413796 w 4827592"/>
              <a:gd name="connsiteY0" fmla="*/ 0 h 4827592"/>
              <a:gd name="connsiteX1" fmla="*/ 4827592 w 4827592"/>
              <a:gd name="connsiteY1" fmla="*/ 2413796 h 4827592"/>
              <a:gd name="connsiteX2" fmla="*/ 2413796 w 4827592"/>
              <a:gd name="connsiteY2" fmla="*/ 4827592 h 4827592"/>
              <a:gd name="connsiteX3" fmla="*/ 0 w 4827592"/>
              <a:gd name="connsiteY3" fmla="*/ 2413796 h 4827592"/>
              <a:gd name="connsiteX4" fmla="*/ 2413796 w 4827592"/>
              <a:gd name="connsiteY4" fmla="*/ 0 h 482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7592" h="4827592">
                <a:moveTo>
                  <a:pt x="2413796" y="0"/>
                </a:moveTo>
                <a:cubicBezTo>
                  <a:pt x="3746899" y="0"/>
                  <a:pt x="4827592" y="1080693"/>
                  <a:pt x="4827592" y="2413796"/>
                </a:cubicBezTo>
                <a:cubicBezTo>
                  <a:pt x="4827592" y="3746899"/>
                  <a:pt x="3746899" y="4827592"/>
                  <a:pt x="2413796" y="4827592"/>
                </a:cubicBezTo>
                <a:cubicBezTo>
                  <a:pt x="1080693" y="4827592"/>
                  <a:pt x="0" y="3746899"/>
                  <a:pt x="0" y="2413796"/>
                </a:cubicBezTo>
                <a:cubicBezTo>
                  <a:pt x="0" y="1080693"/>
                  <a:pt x="1080693" y="0"/>
                  <a:pt x="2413796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Freeform: Shape 1053"/>
          <p:cNvSpPr/>
          <p:nvPr/>
        </p:nvSpPr>
        <p:spPr>
          <a:xfrm>
            <a:off x="6096001" y="361950"/>
            <a:ext cx="6096000" cy="4324350"/>
          </a:xfrm>
          <a:custGeom>
            <a:avLst/>
            <a:gdLst>
              <a:gd name="connsiteX0" fmla="*/ 1946892 w 5826837"/>
              <a:gd name="connsiteY0" fmla="*/ 3897708 h 3897895"/>
              <a:gd name="connsiteX1" fmla="*/ 5824779 w 5826837"/>
              <a:gd name="connsiteY1" fmla="*/ 3897708 h 3897895"/>
              <a:gd name="connsiteX2" fmla="*/ 5824779 w 5826837"/>
              <a:gd name="connsiteY2" fmla="*/ -187 h 3897895"/>
              <a:gd name="connsiteX3" fmla="*/ 1946892 w 5826837"/>
              <a:gd name="connsiteY3" fmla="*/ -187 h 3897895"/>
              <a:gd name="connsiteX4" fmla="*/ -2059 w 5826837"/>
              <a:gd name="connsiteY4" fmla="*/ 1948761 h 3897895"/>
              <a:gd name="connsiteX5" fmla="*/ -2059 w 5826837"/>
              <a:gd name="connsiteY5" fmla="*/ 1948761 h 3897895"/>
              <a:gd name="connsiteX6" fmla="*/ 1946892 w 5826837"/>
              <a:gd name="connsiteY6" fmla="*/ 3897708 h 38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6837" h="3897895">
                <a:moveTo>
                  <a:pt x="1946892" y="3897708"/>
                </a:moveTo>
                <a:lnTo>
                  <a:pt x="5824779" y="3897708"/>
                </a:lnTo>
                <a:lnTo>
                  <a:pt x="5824779" y="-187"/>
                </a:lnTo>
                <a:lnTo>
                  <a:pt x="1946892" y="-187"/>
                </a:lnTo>
                <a:cubicBezTo>
                  <a:pt x="870490" y="-187"/>
                  <a:pt x="-2059" y="872388"/>
                  <a:pt x="-2059" y="1948761"/>
                </a:cubicBezTo>
                <a:lnTo>
                  <a:pt x="-2059" y="1948761"/>
                </a:lnTo>
                <a:cubicBezTo>
                  <a:pt x="-2059" y="3025133"/>
                  <a:pt x="870490" y="3897708"/>
                  <a:pt x="1946892" y="3897708"/>
                </a:cubicBezTo>
                <a:close/>
              </a:path>
            </a:pathLst>
          </a:custGeom>
          <a:solidFill>
            <a:schemeClr val="accent1"/>
          </a:solidFill>
          <a:ln w="144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53" name="Picture 1052" descr="C:\Users\udayr\Downloads\mission.pngmission"/>
          <p:cNvPicPr>
            <a:picLocks noChangeAspect="1"/>
          </p:cNvPicPr>
          <p:nvPr/>
        </p:nvPicPr>
        <p:blipFill>
          <a:blip r:embed="rId1"/>
          <a:srcRect l="-2441" t="-2963" r="2441" b="11312"/>
          <a:stretch>
            <a:fillRect/>
          </a:stretch>
        </p:blipFill>
        <p:spPr>
          <a:xfrm>
            <a:off x="6202680" y="622300"/>
            <a:ext cx="5989320" cy="3897630"/>
          </a:xfrm>
          <a:custGeom>
            <a:avLst/>
            <a:gdLst>
              <a:gd name="connsiteX0" fmla="*/ 1948951 w 5826838"/>
              <a:gd name="connsiteY0" fmla="*/ 0 h 3897895"/>
              <a:gd name="connsiteX1" fmla="*/ 5826838 w 5826838"/>
              <a:gd name="connsiteY1" fmla="*/ 0 h 3897895"/>
              <a:gd name="connsiteX2" fmla="*/ 5826838 w 5826838"/>
              <a:gd name="connsiteY2" fmla="*/ 3897895 h 3897895"/>
              <a:gd name="connsiteX3" fmla="*/ 1948951 w 5826838"/>
              <a:gd name="connsiteY3" fmla="*/ 3897895 h 3897895"/>
              <a:gd name="connsiteX4" fmla="*/ 0 w 5826838"/>
              <a:gd name="connsiteY4" fmla="*/ 1948948 h 3897895"/>
              <a:gd name="connsiteX5" fmla="*/ 1948951 w 5826838"/>
              <a:gd name="connsiteY5" fmla="*/ 0 h 38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6838" h="3897895">
                <a:moveTo>
                  <a:pt x="1948951" y="0"/>
                </a:moveTo>
                <a:lnTo>
                  <a:pt x="5826838" y="0"/>
                </a:lnTo>
                <a:lnTo>
                  <a:pt x="5826838" y="3897895"/>
                </a:lnTo>
                <a:lnTo>
                  <a:pt x="1948951" y="3897895"/>
                </a:lnTo>
                <a:cubicBezTo>
                  <a:pt x="872549" y="3897895"/>
                  <a:pt x="0" y="3025320"/>
                  <a:pt x="0" y="1948948"/>
                </a:cubicBezTo>
                <a:cubicBezTo>
                  <a:pt x="0" y="872575"/>
                  <a:pt x="872549" y="0"/>
                  <a:pt x="1948951" y="0"/>
                </a:cubicBezTo>
                <a:close/>
              </a:path>
            </a:pathLst>
          </a:custGeom>
        </p:spPr>
      </p:pic>
      <p:sp>
        <p:nvSpPr>
          <p:cNvPr id="1025" name="TextBox 1024"/>
          <p:cNvSpPr txBox="1"/>
          <p:nvPr/>
        </p:nvSpPr>
        <p:spPr>
          <a:xfrm>
            <a:off x="376569" y="900504"/>
            <a:ext cx="4093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About Our </a:t>
            </a:r>
            <a:r>
              <a:rPr lang="en-US" sz="3200" b="1" dirty="0">
                <a:solidFill>
                  <a:schemeClr val="accent1"/>
                </a:solidFill>
                <a:latin typeface="Montserrat" panose="00000500000000000000" pitchFamily="2" charset="0"/>
              </a:rPr>
              <a:t>Vision</a:t>
            </a:r>
            <a:endParaRPr lang="en-US" sz="32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027" name="Freeform: Shape 1026"/>
          <p:cNvSpPr/>
          <p:nvPr/>
        </p:nvSpPr>
        <p:spPr>
          <a:xfrm>
            <a:off x="112408" y="2889139"/>
            <a:ext cx="1112520" cy="967790"/>
          </a:xfrm>
          <a:custGeom>
            <a:avLst/>
            <a:gdLst>
              <a:gd name="connsiteX0" fmla="*/ 834097 w 1112520"/>
              <a:gd name="connsiteY0" fmla="*/ 0 h 967790"/>
              <a:gd name="connsiteX1" fmla="*/ 277837 w 1112520"/>
              <a:gd name="connsiteY1" fmla="*/ 0 h 967790"/>
              <a:gd name="connsiteX2" fmla="*/ 0 w 1112520"/>
              <a:gd name="connsiteY2" fmla="*/ 483895 h 967790"/>
              <a:gd name="connsiteX3" fmla="*/ 277837 w 1112520"/>
              <a:gd name="connsiteY3" fmla="*/ 967791 h 967790"/>
              <a:gd name="connsiteX4" fmla="*/ 834097 w 1112520"/>
              <a:gd name="connsiteY4" fmla="*/ 967791 h 967790"/>
              <a:gd name="connsiteX5" fmla="*/ 1112520 w 1112520"/>
              <a:gd name="connsiteY5" fmla="*/ 483895 h 967790"/>
              <a:gd name="connsiteX6" fmla="*/ 834097 w 1112520"/>
              <a:gd name="connsiteY6" fmla="*/ 0 h 9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520" h="967790">
                <a:moveTo>
                  <a:pt x="834097" y="0"/>
                </a:moveTo>
                <a:lnTo>
                  <a:pt x="277837" y="0"/>
                </a:lnTo>
                <a:lnTo>
                  <a:pt x="0" y="483895"/>
                </a:lnTo>
                <a:lnTo>
                  <a:pt x="277837" y="967791"/>
                </a:lnTo>
                <a:lnTo>
                  <a:pt x="834097" y="967791"/>
                </a:lnTo>
                <a:lnTo>
                  <a:pt x="1112520" y="483895"/>
                </a:lnTo>
                <a:lnTo>
                  <a:pt x="834097" y="0"/>
                </a:lnTo>
                <a:close/>
              </a:path>
            </a:pathLst>
          </a:custGeom>
          <a:solidFill>
            <a:schemeClr val="accent1"/>
          </a:solidFill>
          <a:ln w="58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1028" name="Freeform: Shape 1027"/>
          <p:cNvSpPr/>
          <p:nvPr/>
        </p:nvSpPr>
        <p:spPr>
          <a:xfrm>
            <a:off x="229053" y="2991027"/>
            <a:ext cx="879230" cy="764695"/>
          </a:xfrm>
          <a:custGeom>
            <a:avLst/>
            <a:gdLst>
              <a:gd name="connsiteX0" fmla="*/ 659423 w 879230"/>
              <a:gd name="connsiteY0" fmla="*/ 0 h 764695"/>
              <a:gd name="connsiteX1" fmla="*/ 219808 w 879230"/>
              <a:gd name="connsiteY1" fmla="*/ 0 h 764695"/>
              <a:gd name="connsiteX2" fmla="*/ 0 w 879230"/>
              <a:gd name="connsiteY2" fmla="*/ 382642 h 764695"/>
              <a:gd name="connsiteX3" fmla="*/ 219808 w 879230"/>
              <a:gd name="connsiteY3" fmla="*/ 764696 h 764695"/>
              <a:gd name="connsiteX4" fmla="*/ 659423 w 879230"/>
              <a:gd name="connsiteY4" fmla="*/ 764696 h 764695"/>
              <a:gd name="connsiteX5" fmla="*/ 879231 w 879230"/>
              <a:gd name="connsiteY5" fmla="*/ 382642 h 764695"/>
              <a:gd name="connsiteX6" fmla="*/ 659423 w 879230"/>
              <a:gd name="connsiteY6" fmla="*/ 0 h 7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" h="764695">
                <a:moveTo>
                  <a:pt x="659423" y="0"/>
                </a:moveTo>
                <a:lnTo>
                  <a:pt x="219808" y="0"/>
                </a:lnTo>
                <a:lnTo>
                  <a:pt x="0" y="382642"/>
                </a:lnTo>
                <a:lnTo>
                  <a:pt x="219808" y="764696"/>
                </a:lnTo>
                <a:lnTo>
                  <a:pt x="659423" y="764696"/>
                </a:lnTo>
                <a:lnTo>
                  <a:pt x="879231" y="382642"/>
                </a:lnTo>
                <a:lnTo>
                  <a:pt x="65942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5E5E5"/>
              </a:gs>
              <a:gs pos="100000">
                <a:srgbClr val="CCCCCC"/>
              </a:gs>
            </a:gsLst>
            <a:lin ang="5400000" scaled="1"/>
          </a:gradFill>
          <a:ln w="5861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1224915" y="2606675"/>
            <a:ext cx="4998085" cy="28943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We are dedicated to delivering innovative solutions globally, while fostering integrity, excellence, and responsible growth.</a:t>
            </a:r>
            <a:endParaRPr lang="en-US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0" y="1626"/>
            <a:ext cx="6516614" cy="5587803"/>
          </a:xfrm>
          <a:custGeom>
            <a:avLst/>
            <a:gdLst>
              <a:gd name="connsiteX0" fmla="*/ 6514574 w 6516614"/>
              <a:gd name="connsiteY0" fmla="*/ 957524 h 5587803"/>
              <a:gd name="connsiteX1" fmla="*/ 1885622 w 6516614"/>
              <a:gd name="connsiteY1" fmla="*/ 5586476 h 5587803"/>
              <a:gd name="connsiteX2" fmla="*/ 249648 w 6516614"/>
              <a:gd name="connsiteY2" fmla="*/ 5289184 h 5587803"/>
              <a:gd name="connsiteX3" fmla="*/ -2039 w 6516614"/>
              <a:gd name="connsiteY3" fmla="*/ 4921898 h 5587803"/>
              <a:gd name="connsiteX4" fmla="*/ -2039 w 6516614"/>
              <a:gd name="connsiteY4" fmla="*/ -1316 h 5587803"/>
              <a:gd name="connsiteX5" fmla="*/ 6083065 w 6516614"/>
              <a:gd name="connsiteY5" fmla="*/ -1316 h 5587803"/>
              <a:gd name="connsiteX6" fmla="*/ 6472720 w 6516614"/>
              <a:gd name="connsiteY6" fmla="*/ 339272 h 5587803"/>
              <a:gd name="connsiteX7" fmla="*/ 6514574 w 6516614"/>
              <a:gd name="connsiteY7" fmla="*/ 957524 h 55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614" h="5587803">
                <a:moveTo>
                  <a:pt x="6514574" y="957524"/>
                </a:moveTo>
                <a:cubicBezTo>
                  <a:pt x="6514574" y="3510050"/>
                  <a:pt x="4438146" y="5586476"/>
                  <a:pt x="1885622" y="5586476"/>
                </a:cubicBezTo>
                <a:cubicBezTo>
                  <a:pt x="1326684" y="5587774"/>
                  <a:pt x="772362" y="5487041"/>
                  <a:pt x="249648" y="5289184"/>
                </a:cubicBezTo>
                <a:cubicBezTo>
                  <a:pt x="97682" y="5230880"/>
                  <a:pt x="-2472" y="5084687"/>
                  <a:pt x="-2039" y="4921898"/>
                </a:cubicBezTo>
                <a:lnTo>
                  <a:pt x="-2039" y="-1316"/>
                </a:lnTo>
                <a:lnTo>
                  <a:pt x="6083065" y="-1316"/>
                </a:lnTo>
                <a:cubicBezTo>
                  <a:pt x="6279915" y="-1172"/>
                  <a:pt x="6446312" y="144301"/>
                  <a:pt x="6472720" y="339272"/>
                </a:cubicBezTo>
                <a:cubicBezTo>
                  <a:pt x="6500431" y="544201"/>
                  <a:pt x="6514429" y="750717"/>
                  <a:pt x="6514574" y="957524"/>
                </a:cubicBezTo>
                <a:close/>
              </a:path>
            </a:pathLst>
          </a:custGeom>
          <a:solidFill>
            <a:schemeClr val="accent1"/>
          </a:solidFill>
          <a:ln w="144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61" name="Picture 1160" descr="C:\Users\udayr\Downloads\vision_mission_obj_3r-02.pngvision_mission_obj_3r-02"/>
          <p:cNvPicPr>
            <a:picLocks noChangeAspect="1"/>
          </p:cNvPicPr>
          <p:nvPr/>
        </p:nvPicPr>
        <p:blipFill rotWithShape="1">
          <a:blip r:embed="rId1"/>
          <a:srcRect l="4910" t="8411" r="-4910" b="-7271"/>
          <a:stretch>
            <a:fillRect/>
          </a:stretch>
        </p:blipFill>
        <p:spPr>
          <a:xfrm>
            <a:off x="94615" y="101600"/>
            <a:ext cx="6001385" cy="5123815"/>
          </a:xfrm>
          <a:custGeom>
            <a:avLst/>
            <a:gdLst>
              <a:gd name="connsiteX0" fmla="*/ 0 w 6216001"/>
              <a:gd name="connsiteY0" fmla="*/ 0 h 5287326"/>
              <a:gd name="connsiteX1" fmla="*/ 6109353 w 6216001"/>
              <a:gd name="connsiteY1" fmla="*/ 0 h 5287326"/>
              <a:gd name="connsiteX2" fmla="*/ 6216001 w 6216001"/>
              <a:gd name="connsiteY2" fmla="*/ 958840 h 5287326"/>
              <a:gd name="connsiteX3" fmla="*/ 1887661 w 6216001"/>
              <a:gd name="connsiteY3" fmla="*/ 5287324 h 5287326"/>
              <a:gd name="connsiteX4" fmla="*/ 0 w 6216001"/>
              <a:gd name="connsiteY4" fmla="*/ 4854374 h 5287326"/>
              <a:gd name="connsiteX5" fmla="*/ 0 w 6216001"/>
              <a:gd name="connsiteY5" fmla="*/ 0 h 5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6001" h="5287326">
                <a:moveTo>
                  <a:pt x="0" y="0"/>
                </a:moveTo>
                <a:lnTo>
                  <a:pt x="6109353" y="0"/>
                </a:lnTo>
                <a:cubicBezTo>
                  <a:pt x="6180355" y="314611"/>
                  <a:pt x="6216145" y="636293"/>
                  <a:pt x="6216001" y="958840"/>
                </a:cubicBezTo>
                <a:cubicBezTo>
                  <a:pt x="6216001" y="3349443"/>
                  <a:pt x="4278118" y="5287324"/>
                  <a:pt x="1887661" y="5287324"/>
                </a:cubicBezTo>
                <a:cubicBezTo>
                  <a:pt x="1233762" y="5288046"/>
                  <a:pt x="588235" y="5139977"/>
                  <a:pt x="0" y="4854374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Group 1"/>
          <p:cNvGrpSpPr/>
          <p:nvPr/>
        </p:nvGrpSpPr>
        <p:grpSpPr>
          <a:xfrm>
            <a:off x="5751830" y="2146935"/>
            <a:ext cx="5838190" cy="3775074"/>
            <a:chOff x="5743872" y="2089975"/>
            <a:chExt cx="5257569" cy="2756790"/>
          </a:xfrm>
        </p:grpSpPr>
        <p:sp>
          <p:nvSpPr>
            <p:cNvPr id="1156" name="TextBox 16"/>
            <p:cNvSpPr txBox="1"/>
            <p:nvPr/>
          </p:nvSpPr>
          <p:spPr>
            <a:xfrm>
              <a:off x="6648535" y="2089975"/>
              <a:ext cx="3315736" cy="404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    Our </a:t>
              </a:r>
              <a:r>
                <a:rPr lang="en-US" sz="3600" b="1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Mission</a:t>
              </a:r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57" name="TextBox 18"/>
            <p:cNvSpPr txBox="1"/>
            <p:nvPr/>
          </p:nvSpPr>
          <p:spPr>
            <a:xfrm>
              <a:off x="5743872" y="2861598"/>
              <a:ext cx="5257569" cy="1985167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Innovate through teamwork and diversity.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Achieve more together through inclusion.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Montserrat" panose="00000500000000000000" pitchFamily="2" charset="0"/>
                </a:rPr>
                <a:t>Unite talents to innovate and succeed.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Freeform: Shape 1053"/>
          <p:cNvSpPr/>
          <p:nvPr/>
        </p:nvSpPr>
        <p:spPr>
          <a:xfrm>
            <a:off x="6096001" y="361950"/>
            <a:ext cx="6096000" cy="4324350"/>
          </a:xfrm>
          <a:custGeom>
            <a:avLst/>
            <a:gdLst>
              <a:gd name="connsiteX0" fmla="*/ 1946892 w 5826837"/>
              <a:gd name="connsiteY0" fmla="*/ 3897708 h 3897895"/>
              <a:gd name="connsiteX1" fmla="*/ 5824779 w 5826837"/>
              <a:gd name="connsiteY1" fmla="*/ 3897708 h 3897895"/>
              <a:gd name="connsiteX2" fmla="*/ 5824779 w 5826837"/>
              <a:gd name="connsiteY2" fmla="*/ -187 h 3897895"/>
              <a:gd name="connsiteX3" fmla="*/ 1946892 w 5826837"/>
              <a:gd name="connsiteY3" fmla="*/ -187 h 3897895"/>
              <a:gd name="connsiteX4" fmla="*/ -2059 w 5826837"/>
              <a:gd name="connsiteY4" fmla="*/ 1948761 h 3897895"/>
              <a:gd name="connsiteX5" fmla="*/ -2059 w 5826837"/>
              <a:gd name="connsiteY5" fmla="*/ 1948761 h 3897895"/>
              <a:gd name="connsiteX6" fmla="*/ 1946892 w 5826837"/>
              <a:gd name="connsiteY6" fmla="*/ 3897708 h 38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6837" h="3897895">
                <a:moveTo>
                  <a:pt x="1946892" y="3897708"/>
                </a:moveTo>
                <a:lnTo>
                  <a:pt x="5824779" y="3897708"/>
                </a:lnTo>
                <a:lnTo>
                  <a:pt x="5824779" y="-187"/>
                </a:lnTo>
                <a:lnTo>
                  <a:pt x="1946892" y="-187"/>
                </a:lnTo>
                <a:cubicBezTo>
                  <a:pt x="870490" y="-187"/>
                  <a:pt x="-2059" y="872388"/>
                  <a:pt x="-2059" y="1948761"/>
                </a:cubicBezTo>
                <a:lnTo>
                  <a:pt x="-2059" y="1948761"/>
                </a:lnTo>
                <a:cubicBezTo>
                  <a:pt x="-2059" y="3025133"/>
                  <a:pt x="870490" y="3897708"/>
                  <a:pt x="1946892" y="3897708"/>
                </a:cubicBezTo>
                <a:close/>
              </a:path>
            </a:pathLst>
          </a:custGeom>
          <a:solidFill>
            <a:schemeClr val="accent1"/>
          </a:solidFill>
          <a:ln w="144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53" name="Picture 1052" descr="C:\Users\udayr\Downloads\mission 2.jpgmission 2"/>
          <p:cNvPicPr>
            <a:picLocks noChangeAspect="1"/>
          </p:cNvPicPr>
          <p:nvPr/>
        </p:nvPicPr>
        <p:blipFill>
          <a:blip r:embed="rId1"/>
          <a:srcRect t="1214" b="1214"/>
          <a:stretch>
            <a:fillRect/>
          </a:stretch>
        </p:blipFill>
        <p:spPr>
          <a:xfrm>
            <a:off x="6202680" y="622300"/>
            <a:ext cx="5989320" cy="3897630"/>
          </a:xfrm>
          <a:custGeom>
            <a:avLst/>
            <a:gdLst>
              <a:gd name="connsiteX0" fmla="*/ 1948951 w 5826838"/>
              <a:gd name="connsiteY0" fmla="*/ 0 h 3897895"/>
              <a:gd name="connsiteX1" fmla="*/ 5826838 w 5826838"/>
              <a:gd name="connsiteY1" fmla="*/ 0 h 3897895"/>
              <a:gd name="connsiteX2" fmla="*/ 5826838 w 5826838"/>
              <a:gd name="connsiteY2" fmla="*/ 3897895 h 3897895"/>
              <a:gd name="connsiteX3" fmla="*/ 1948951 w 5826838"/>
              <a:gd name="connsiteY3" fmla="*/ 3897895 h 3897895"/>
              <a:gd name="connsiteX4" fmla="*/ 0 w 5826838"/>
              <a:gd name="connsiteY4" fmla="*/ 1948948 h 3897895"/>
              <a:gd name="connsiteX5" fmla="*/ 1948951 w 5826838"/>
              <a:gd name="connsiteY5" fmla="*/ 0 h 38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6838" h="3897895">
                <a:moveTo>
                  <a:pt x="1948951" y="0"/>
                </a:moveTo>
                <a:lnTo>
                  <a:pt x="5826838" y="0"/>
                </a:lnTo>
                <a:lnTo>
                  <a:pt x="5826838" y="3897895"/>
                </a:lnTo>
                <a:lnTo>
                  <a:pt x="1948951" y="3897895"/>
                </a:lnTo>
                <a:cubicBezTo>
                  <a:pt x="872549" y="3897895"/>
                  <a:pt x="0" y="3025320"/>
                  <a:pt x="0" y="1948948"/>
                </a:cubicBezTo>
                <a:cubicBezTo>
                  <a:pt x="0" y="872575"/>
                  <a:pt x="872549" y="0"/>
                  <a:pt x="1948951" y="0"/>
                </a:cubicBezTo>
                <a:close/>
              </a:path>
            </a:pathLst>
          </a:custGeom>
        </p:spPr>
      </p:pic>
      <p:sp>
        <p:nvSpPr>
          <p:cNvPr id="1025" name="TextBox 1024"/>
          <p:cNvSpPr txBox="1"/>
          <p:nvPr/>
        </p:nvSpPr>
        <p:spPr>
          <a:xfrm>
            <a:off x="376569" y="219784"/>
            <a:ext cx="409383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Montserrat" panose="00000500000000000000" pitchFamily="2" charset="0"/>
              </a:rPr>
              <a:t>      Mission</a:t>
            </a:r>
            <a:endParaRPr lang="en-US" sz="32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027" name="Freeform: Shape 1026"/>
          <p:cNvSpPr/>
          <p:nvPr/>
        </p:nvSpPr>
        <p:spPr>
          <a:xfrm>
            <a:off x="112408" y="1484519"/>
            <a:ext cx="1112520" cy="967790"/>
          </a:xfrm>
          <a:custGeom>
            <a:avLst/>
            <a:gdLst>
              <a:gd name="connsiteX0" fmla="*/ 834097 w 1112520"/>
              <a:gd name="connsiteY0" fmla="*/ 0 h 967790"/>
              <a:gd name="connsiteX1" fmla="*/ 277837 w 1112520"/>
              <a:gd name="connsiteY1" fmla="*/ 0 h 967790"/>
              <a:gd name="connsiteX2" fmla="*/ 0 w 1112520"/>
              <a:gd name="connsiteY2" fmla="*/ 483895 h 967790"/>
              <a:gd name="connsiteX3" fmla="*/ 277837 w 1112520"/>
              <a:gd name="connsiteY3" fmla="*/ 967791 h 967790"/>
              <a:gd name="connsiteX4" fmla="*/ 834097 w 1112520"/>
              <a:gd name="connsiteY4" fmla="*/ 967791 h 967790"/>
              <a:gd name="connsiteX5" fmla="*/ 1112520 w 1112520"/>
              <a:gd name="connsiteY5" fmla="*/ 483895 h 967790"/>
              <a:gd name="connsiteX6" fmla="*/ 834097 w 1112520"/>
              <a:gd name="connsiteY6" fmla="*/ 0 h 9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520" h="967790">
                <a:moveTo>
                  <a:pt x="834097" y="0"/>
                </a:moveTo>
                <a:lnTo>
                  <a:pt x="277837" y="0"/>
                </a:lnTo>
                <a:lnTo>
                  <a:pt x="0" y="483895"/>
                </a:lnTo>
                <a:lnTo>
                  <a:pt x="277837" y="967791"/>
                </a:lnTo>
                <a:lnTo>
                  <a:pt x="834097" y="967791"/>
                </a:lnTo>
                <a:lnTo>
                  <a:pt x="1112520" y="483895"/>
                </a:lnTo>
                <a:lnTo>
                  <a:pt x="834097" y="0"/>
                </a:lnTo>
                <a:close/>
              </a:path>
            </a:pathLst>
          </a:custGeom>
          <a:solidFill>
            <a:schemeClr val="accent1"/>
          </a:solidFill>
          <a:ln w="58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1028" name="Freeform: Shape 1027"/>
          <p:cNvSpPr/>
          <p:nvPr/>
        </p:nvSpPr>
        <p:spPr>
          <a:xfrm>
            <a:off x="227330" y="1570990"/>
            <a:ext cx="879475" cy="794385"/>
          </a:xfrm>
          <a:custGeom>
            <a:avLst/>
            <a:gdLst>
              <a:gd name="connsiteX0" fmla="*/ 659423 w 879230"/>
              <a:gd name="connsiteY0" fmla="*/ 0 h 764695"/>
              <a:gd name="connsiteX1" fmla="*/ 219808 w 879230"/>
              <a:gd name="connsiteY1" fmla="*/ 0 h 764695"/>
              <a:gd name="connsiteX2" fmla="*/ 0 w 879230"/>
              <a:gd name="connsiteY2" fmla="*/ 382642 h 764695"/>
              <a:gd name="connsiteX3" fmla="*/ 219808 w 879230"/>
              <a:gd name="connsiteY3" fmla="*/ 764696 h 764695"/>
              <a:gd name="connsiteX4" fmla="*/ 659423 w 879230"/>
              <a:gd name="connsiteY4" fmla="*/ 764696 h 764695"/>
              <a:gd name="connsiteX5" fmla="*/ 879231 w 879230"/>
              <a:gd name="connsiteY5" fmla="*/ 382642 h 764695"/>
              <a:gd name="connsiteX6" fmla="*/ 659423 w 879230"/>
              <a:gd name="connsiteY6" fmla="*/ 0 h 7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" h="764695">
                <a:moveTo>
                  <a:pt x="659423" y="0"/>
                </a:moveTo>
                <a:lnTo>
                  <a:pt x="219808" y="0"/>
                </a:lnTo>
                <a:lnTo>
                  <a:pt x="0" y="382642"/>
                </a:lnTo>
                <a:lnTo>
                  <a:pt x="219808" y="764696"/>
                </a:lnTo>
                <a:lnTo>
                  <a:pt x="659423" y="764696"/>
                </a:lnTo>
                <a:lnTo>
                  <a:pt x="879231" y="382642"/>
                </a:lnTo>
                <a:lnTo>
                  <a:pt x="65942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5E5E5"/>
              </a:gs>
              <a:gs pos="100000">
                <a:srgbClr val="CCCCCC"/>
              </a:gs>
            </a:gsLst>
            <a:lin ang="5400000" scaled="1"/>
          </a:gradFill>
          <a:ln w="5861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01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1464310" y="1143000"/>
            <a:ext cx="4498975" cy="14446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Commit to building better communities through impactful and responsible social initiatives.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" name="Freeform: Shape 1026"/>
          <p:cNvSpPr/>
          <p:nvPr/>
        </p:nvSpPr>
        <p:spPr>
          <a:xfrm>
            <a:off x="112395" y="3789680"/>
            <a:ext cx="1112520" cy="948055"/>
          </a:xfrm>
          <a:custGeom>
            <a:avLst/>
            <a:gdLst>
              <a:gd name="connsiteX0" fmla="*/ 834097 w 1112520"/>
              <a:gd name="connsiteY0" fmla="*/ 0 h 967790"/>
              <a:gd name="connsiteX1" fmla="*/ 277837 w 1112520"/>
              <a:gd name="connsiteY1" fmla="*/ 0 h 967790"/>
              <a:gd name="connsiteX2" fmla="*/ 0 w 1112520"/>
              <a:gd name="connsiteY2" fmla="*/ 483895 h 967790"/>
              <a:gd name="connsiteX3" fmla="*/ 277837 w 1112520"/>
              <a:gd name="connsiteY3" fmla="*/ 967791 h 967790"/>
              <a:gd name="connsiteX4" fmla="*/ 834097 w 1112520"/>
              <a:gd name="connsiteY4" fmla="*/ 967791 h 967790"/>
              <a:gd name="connsiteX5" fmla="*/ 1112520 w 1112520"/>
              <a:gd name="connsiteY5" fmla="*/ 483895 h 967790"/>
              <a:gd name="connsiteX6" fmla="*/ 834097 w 1112520"/>
              <a:gd name="connsiteY6" fmla="*/ 0 h 9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520" h="967790">
                <a:moveTo>
                  <a:pt x="834097" y="0"/>
                </a:moveTo>
                <a:lnTo>
                  <a:pt x="277837" y="0"/>
                </a:lnTo>
                <a:lnTo>
                  <a:pt x="0" y="483895"/>
                </a:lnTo>
                <a:lnTo>
                  <a:pt x="277837" y="967791"/>
                </a:lnTo>
                <a:lnTo>
                  <a:pt x="834097" y="967791"/>
                </a:lnTo>
                <a:lnTo>
                  <a:pt x="1112520" y="483895"/>
                </a:lnTo>
                <a:lnTo>
                  <a:pt x="834097" y="0"/>
                </a:lnTo>
                <a:close/>
              </a:path>
            </a:pathLst>
          </a:custGeom>
          <a:solidFill>
            <a:schemeClr val="accent1"/>
          </a:solidFill>
          <a:ln w="58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4" name="Freeform: Shape 1027"/>
          <p:cNvSpPr/>
          <p:nvPr/>
        </p:nvSpPr>
        <p:spPr>
          <a:xfrm>
            <a:off x="227148" y="3921937"/>
            <a:ext cx="879230" cy="764695"/>
          </a:xfrm>
          <a:custGeom>
            <a:avLst/>
            <a:gdLst>
              <a:gd name="connsiteX0" fmla="*/ 659423 w 879230"/>
              <a:gd name="connsiteY0" fmla="*/ 0 h 764695"/>
              <a:gd name="connsiteX1" fmla="*/ 219808 w 879230"/>
              <a:gd name="connsiteY1" fmla="*/ 0 h 764695"/>
              <a:gd name="connsiteX2" fmla="*/ 0 w 879230"/>
              <a:gd name="connsiteY2" fmla="*/ 382642 h 764695"/>
              <a:gd name="connsiteX3" fmla="*/ 219808 w 879230"/>
              <a:gd name="connsiteY3" fmla="*/ 764696 h 764695"/>
              <a:gd name="connsiteX4" fmla="*/ 659423 w 879230"/>
              <a:gd name="connsiteY4" fmla="*/ 764696 h 764695"/>
              <a:gd name="connsiteX5" fmla="*/ 879231 w 879230"/>
              <a:gd name="connsiteY5" fmla="*/ 382642 h 764695"/>
              <a:gd name="connsiteX6" fmla="*/ 659423 w 879230"/>
              <a:gd name="connsiteY6" fmla="*/ 0 h 7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" h="764695">
                <a:moveTo>
                  <a:pt x="659423" y="0"/>
                </a:moveTo>
                <a:lnTo>
                  <a:pt x="219808" y="0"/>
                </a:lnTo>
                <a:lnTo>
                  <a:pt x="0" y="382642"/>
                </a:lnTo>
                <a:lnTo>
                  <a:pt x="219808" y="764696"/>
                </a:lnTo>
                <a:lnTo>
                  <a:pt x="659423" y="764696"/>
                </a:lnTo>
                <a:lnTo>
                  <a:pt x="879231" y="382642"/>
                </a:lnTo>
                <a:lnTo>
                  <a:pt x="65942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5E5E5"/>
              </a:gs>
              <a:gs pos="100000">
                <a:srgbClr val="CCCCCC"/>
              </a:gs>
            </a:gsLst>
            <a:lin ang="5400000" scaled="1"/>
          </a:gradFill>
          <a:ln w="5861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02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64310" y="3671570"/>
            <a:ext cx="495681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en-US" altLang="en-US" sz="2000" b="0" i="0">
                <a:solidFill>
                  <a:srgbClr val="404040"/>
                </a:solidFill>
                <a:latin typeface="Inter"/>
                <a:ea typeface="Inter"/>
              </a:rPr>
              <a:t>Deliver agile, innovative IT solutions tailored to diverse industry needs.</a:t>
            </a:r>
            <a:endParaRPr lang="en-US" altLang="en-US" sz="2000" b="0" i="0">
              <a:solidFill>
                <a:srgbClr val="404040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Freeform: Shape 1053"/>
          <p:cNvSpPr/>
          <p:nvPr/>
        </p:nvSpPr>
        <p:spPr>
          <a:xfrm>
            <a:off x="6096001" y="361950"/>
            <a:ext cx="6096000" cy="4324350"/>
          </a:xfrm>
          <a:custGeom>
            <a:avLst/>
            <a:gdLst>
              <a:gd name="connsiteX0" fmla="*/ 1946892 w 5826837"/>
              <a:gd name="connsiteY0" fmla="*/ 3897708 h 3897895"/>
              <a:gd name="connsiteX1" fmla="*/ 5824779 w 5826837"/>
              <a:gd name="connsiteY1" fmla="*/ 3897708 h 3897895"/>
              <a:gd name="connsiteX2" fmla="*/ 5824779 w 5826837"/>
              <a:gd name="connsiteY2" fmla="*/ -187 h 3897895"/>
              <a:gd name="connsiteX3" fmla="*/ 1946892 w 5826837"/>
              <a:gd name="connsiteY3" fmla="*/ -187 h 3897895"/>
              <a:gd name="connsiteX4" fmla="*/ -2059 w 5826837"/>
              <a:gd name="connsiteY4" fmla="*/ 1948761 h 3897895"/>
              <a:gd name="connsiteX5" fmla="*/ -2059 w 5826837"/>
              <a:gd name="connsiteY5" fmla="*/ 1948761 h 3897895"/>
              <a:gd name="connsiteX6" fmla="*/ 1946892 w 5826837"/>
              <a:gd name="connsiteY6" fmla="*/ 3897708 h 38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26837" h="3897895">
                <a:moveTo>
                  <a:pt x="1946892" y="3897708"/>
                </a:moveTo>
                <a:lnTo>
                  <a:pt x="5824779" y="3897708"/>
                </a:lnTo>
                <a:lnTo>
                  <a:pt x="5824779" y="-187"/>
                </a:lnTo>
                <a:lnTo>
                  <a:pt x="1946892" y="-187"/>
                </a:lnTo>
                <a:cubicBezTo>
                  <a:pt x="870490" y="-187"/>
                  <a:pt x="-2059" y="872388"/>
                  <a:pt x="-2059" y="1948761"/>
                </a:cubicBezTo>
                <a:lnTo>
                  <a:pt x="-2059" y="1948761"/>
                </a:lnTo>
                <a:cubicBezTo>
                  <a:pt x="-2059" y="3025133"/>
                  <a:pt x="870490" y="3897708"/>
                  <a:pt x="1946892" y="3897708"/>
                </a:cubicBezTo>
                <a:close/>
              </a:path>
            </a:pathLst>
          </a:custGeom>
          <a:solidFill>
            <a:schemeClr val="accent1"/>
          </a:solidFill>
          <a:ln w="144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53" name="Picture 1052" descr="C:\Users\udayr\Downloads\mission 2.jpgmission 2"/>
          <p:cNvPicPr>
            <a:picLocks noChangeAspect="1"/>
          </p:cNvPicPr>
          <p:nvPr/>
        </p:nvPicPr>
        <p:blipFill>
          <a:blip r:embed="rId1"/>
          <a:srcRect t="1214" b="1214"/>
          <a:stretch>
            <a:fillRect/>
          </a:stretch>
        </p:blipFill>
        <p:spPr>
          <a:xfrm>
            <a:off x="6202680" y="622300"/>
            <a:ext cx="5989320" cy="3897630"/>
          </a:xfrm>
          <a:custGeom>
            <a:avLst/>
            <a:gdLst>
              <a:gd name="connsiteX0" fmla="*/ 1948951 w 5826838"/>
              <a:gd name="connsiteY0" fmla="*/ 0 h 3897895"/>
              <a:gd name="connsiteX1" fmla="*/ 5826838 w 5826838"/>
              <a:gd name="connsiteY1" fmla="*/ 0 h 3897895"/>
              <a:gd name="connsiteX2" fmla="*/ 5826838 w 5826838"/>
              <a:gd name="connsiteY2" fmla="*/ 3897895 h 3897895"/>
              <a:gd name="connsiteX3" fmla="*/ 1948951 w 5826838"/>
              <a:gd name="connsiteY3" fmla="*/ 3897895 h 3897895"/>
              <a:gd name="connsiteX4" fmla="*/ 0 w 5826838"/>
              <a:gd name="connsiteY4" fmla="*/ 1948948 h 3897895"/>
              <a:gd name="connsiteX5" fmla="*/ 1948951 w 5826838"/>
              <a:gd name="connsiteY5" fmla="*/ 0 h 389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6838" h="3897895">
                <a:moveTo>
                  <a:pt x="1948951" y="0"/>
                </a:moveTo>
                <a:lnTo>
                  <a:pt x="5826838" y="0"/>
                </a:lnTo>
                <a:lnTo>
                  <a:pt x="5826838" y="3897895"/>
                </a:lnTo>
                <a:lnTo>
                  <a:pt x="1948951" y="3897895"/>
                </a:lnTo>
                <a:cubicBezTo>
                  <a:pt x="872549" y="3897895"/>
                  <a:pt x="0" y="3025320"/>
                  <a:pt x="0" y="1948948"/>
                </a:cubicBezTo>
                <a:cubicBezTo>
                  <a:pt x="0" y="872575"/>
                  <a:pt x="872549" y="0"/>
                  <a:pt x="1948951" y="0"/>
                </a:cubicBezTo>
                <a:close/>
              </a:path>
            </a:pathLst>
          </a:custGeom>
        </p:spPr>
      </p:pic>
      <p:sp>
        <p:nvSpPr>
          <p:cNvPr id="1025" name="TextBox 1024"/>
          <p:cNvSpPr txBox="1"/>
          <p:nvPr/>
        </p:nvSpPr>
        <p:spPr>
          <a:xfrm>
            <a:off x="376569" y="219784"/>
            <a:ext cx="4093831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Montserrat" panose="00000500000000000000" pitchFamily="2" charset="0"/>
              </a:rPr>
              <a:t>     </a:t>
            </a:r>
            <a:endParaRPr lang="en-US" sz="32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027" name="Freeform: Shape 1026"/>
          <p:cNvSpPr/>
          <p:nvPr/>
        </p:nvSpPr>
        <p:spPr>
          <a:xfrm>
            <a:off x="112408" y="986679"/>
            <a:ext cx="1112520" cy="967790"/>
          </a:xfrm>
          <a:custGeom>
            <a:avLst/>
            <a:gdLst>
              <a:gd name="connsiteX0" fmla="*/ 834097 w 1112520"/>
              <a:gd name="connsiteY0" fmla="*/ 0 h 967790"/>
              <a:gd name="connsiteX1" fmla="*/ 277837 w 1112520"/>
              <a:gd name="connsiteY1" fmla="*/ 0 h 967790"/>
              <a:gd name="connsiteX2" fmla="*/ 0 w 1112520"/>
              <a:gd name="connsiteY2" fmla="*/ 483895 h 967790"/>
              <a:gd name="connsiteX3" fmla="*/ 277837 w 1112520"/>
              <a:gd name="connsiteY3" fmla="*/ 967791 h 967790"/>
              <a:gd name="connsiteX4" fmla="*/ 834097 w 1112520"/>
              <a:gd name="connsiteY4" fmla="*/ 967791 h 967790"/>
              <a:gd name="connsiteX5" fmla="*/ 1112520 w 1112520"/>
              <a:gd name="connsiteY5" fmla="*/ 483895 h 967790"/>
              <a:gd name="connsiteX6" fmla="*/ 834097 w 1112520"/>
              <a:gd name="connsiteY6" fmla="*/ 0 h 9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520" h="967790">
                <a:moveTo>
                  <a:pt x="834097" y="0"/>
                </a:moveTo>
                <a:lnTo>
                  <a:pt x="277837" y="0"/>
                </a:lnTo>
                <a:lnTo>
                  <a:pt x="0" y="483895"/>
                </a:lnTo>
                <a:lnTo>
                  <a:pt x="277837" y="967791"/>
                </a:lnTo>
                <a:lnTo>
                  <a:pt x="834097" y="967791"/>
                </a:lnTo>
                <a:lnTo>
                  <a:pt x="1112520" y="483895"/>
                </a:lnTo>
                <a:lnTo>
                  <a:pt x="834097" y="0"/>
                </a:lnTo>
                <a:close/>
              </a:path>
            </a:pathLst>
          </a:custGeom>
          <a:solidFill>
            <a:schemeClr val="accent1"/>
          </a:solidFill>
          <a:ln w="58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1028" name="Freeform: Shape 1027"/>
          <p:cNvSpPr/>
          <p:nvPr/>
        </p:nvSpPr>
        <p:spPr>
          <a:xfrm>
            <a:off x="227330" y="1073150"/>
            <a:ext cx="879475" cy="794385"/>
          </a:xfrm>
          <a:custGeom>
            <a:avLst/>
            <a:gdLst>
              <a:gd name="connsiteX0" fmla="*/ 659423 w 879230"/>
              <a:gd name="connsiteY0" fmla="*/ 0 h 764695"/>
              <a:gd name="connsiteX1" fmla="*/ 219808 w 879230"/>
              <a:gd name="connsiteY1" fmla="*/ 0 h 764695"/>
              <a:gd name="connsiteX2" fmla="*/ 0 w 879230"/>
              <a:gd name="connsiteY2" fmla="*/ 382642 h 764695"/>
              <a:gd name="connsiteX3" fmla="*/ 219808 w 879230"/>
              <a:gd name="connsiteY3" fmla="*/ 764696 h 764695"/>
              <a:gd name="connsiteX4" fmla="*/ 659423 w 879230"/>
              <a:gd name="connsiteY4" fmla="*/ 764696 h 764695"/>
              <a:gd name="connsiteX5" fmla="*/ 879231 w 879230"/>
              <a:gd name="connsiteY5" fmla="*/ 382642 h 764695"/>
              <a:gd name="connsiteX6" fmla="*/ 659423 w 879230"/>
              <a:gd name="connsiteY6" fmla="*/ 0 h 7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" h="764695">
                <a:moveTo>
                  <a:pt x="659423" y="0"/>
                </a:moveTo>
                <a:lnTo>
                  <a:pt x="219808" y="0"/>
                </a:lnTo>
                <a:lnTo>
                  <a:pt x="0" y="382642"/>
                </a:lnTo>
                <a:lnTo>
                  <a:pt x="219808" y="764696"/>
                </a:lnTo>
                <a:lnTo>
                  <a:pt x="659423" y="764696"/>
                </a:lnTo>
                <a:lnTo>
                  <a:pt x="879231" y="382642"/>
                </a:lnTo>
                <a:lnTo>
                  <a:pt x="65942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5E5E5"/>
              </a:gs>
              <a:gs pos="100000">
                <a:srgbClr val="CCCCCC"/>
              </a:gs>
            </a:gsLst>
            <a:lin ang="5400000" scaled="1"/>
          </a:gradFill>
          <a:ln w="5861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03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1597025" y="684530"/>
            <a:ext cx="503110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Ensure all stakeholders benefit through responsible operations and impactful innovations.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Freeform: Shape 1026"/>
          <p:cNvSpPr/>
          <p:nvPr/>
        </p:nvSpPr>
        <p:spPr>
          <a:xfrm>
            <a:off x="112408" y="3428889"/>
            <a:ext cx="1112520" cy="967790"/>
          </a:xfrm>
          <a:custGeom>
            <a:avLst/>
            <a:gdLst>
              <a:gd name="connsiteX0" fmla="*/ 834097 w 1112520"/>
              <a:gd name="connsiteY0" fmla="*/ 0 h 967790"/>
              <a:gd name="connsiteX1" fmla="*/ 277837 w 1112520"/>
              <a:gd name="connsiteY1" fmla="*/ 0 h 967790"/>
              <a:gd name="connsiteX2" fmla="*/ 0 w 1112520"/>
              <a:gd name="connsiteY2" fmla="*/ 483895 h 967790"/>
              <a:gd name="connsiteX3" fmla="*/ 277837 w 1112520"/>
              <a:gd name="connsiteY3" fmla="*/ 967791 h 967790"/>
              <a:gd name="connsiteX4" fmla="*/ 834097 w 1112520"/>
              <a:gd name="connsiteY4" fmla="*/ 967791 h 967790"/>
              <a:gd name="connsiteX5" fmla="*/ 1112520 w 1112520"/>
              <a:gd name="connsiteY5" fmla="*/ 483895 h 967790"/>
              <a:gd name="connsiteX6" fmla="*/ 834097 w 1112520"/>
              <a:gd name="connsiteY6" fmla="*/ 0 h 9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520" h="967790">
                <a:moveTo>
                  <a:pt x="834097" y="0"/>
                </a:moveTo>
                <a:lnTo>
                  <a:pt x="277837" y="0"/>
                </a:lnTo>
                <a:lnTo>
                  <a:pt x="0" y="483895"/>
                </a:lnTo>
                <a:lnTo>
                  <a:pt x="277837" y="967791"/>
                </a:lnTo>
                <a:lnTo>
                  <a:pt x="834097" y="967791"/>
                </a:lnTo>
                <a:lnTo>
                  <a:pt x="1112520" y="483895"/>
                </a:lnTo>
                <a:lnTo>
                  <a:pt x="834097" y="0"/>
                </a:lnTo>
                <a:close/>
              </a:path>
            </a:pathLst>
          </a:custGeom>
          <a:solidFill>
            <a:schemeClr val="accent1"/>
          </a:solidFill>
          <a:ln w="586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en-IN"/>
          </a:p>
        </p:txBody>
      </p:sp>
      <p:sp>
        <p:nvSpPr>
          <p:cNvPr id="8" name="Freeform: Shape 1027"/>
          <p:cNvSpPr/>
          <p:nvPr/>
        </p:nvSpPr>
        <p:spPr>
          <a:xfrm>
            <a:off x="227330" y="3515995"/>
            <a:ext cx="879475" cy="794385"/>
          </a:xfrm>
          <a:custGeom>
            <a:avLst/>
            <a:gdLst>
              <a:gd name="connsiteX0" fmla="*/ 659423 w 879230"/>
              <a:gd name="connsiteY0" fmla="*/ 0 h 764695"/>
              <a:gd name="connsiteX1" fmla="*/ 219808 w 879230"/>
              <a:gd name="connsiteY1" fmla="*/ 0 h 764695"/>
              <a:gd name="connsiteX2" fmla="*/ 0 w 879230"/>
              <a:gd name="connsiteY2" fmla="*/ 382642 h 764695"/>
              <a:gd name="connsiteX3" fmla="*/ 219808 w 879230"/>
              <a:gd name="connsiteY3" fmla="*/ 764696 h 764695"/>
              <a:gd name="connsiteX4" fmla="*/ 659423 w 879230"/>
              <a:gd name="connsiteY4" fmla="*/ 764696 h 764695"/>
              <a:gd name="connsiteX5" fmla="*/ 879231 w 879230"/>
              <a:gd name="connsiteY5" fmla="*/ 382642 h 764695"/>
              <a:gd name="connsiteX6" fmla="*/ 659423 w 879230"/>
              <a:gd name="connsiteY6" fmla="*/ 0 h 7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9230" h="764695">
                <a:moveTo>
                  <a:pt x="659423" y="0"/>
                </a:moveTo>
                <a:lnTo>
                  <a:pt x="219808" y="0"/>
                </a:lnTo>
                <a:lnTo>
                  <a:pt x="0" y="382642"/>
                </a:lnTo>
                <a:lnTo>
                  <a:pt x="219808" y="764696"/>
                </a:lnTo>
                <a:lnTo>
                  <a:pt x="659423" y="764696"/>
                </a:lnTo>
                <a:lnTo>
                  <a:pt x="879231" y="382642"/>
                </a:lnTo>
                <a:lnTo>
                  <a:pt x="65942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5E5E5"/>
              </a:gs>
              <a:gs pos="100000">
                <a:srgbClr val="CCCCCC"/>
              </a:gs>
            </a:gsLst>
            <a:lin ang="5400000" scaled="1"/>
          </a:gradFill>
          <a:ln w="5861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04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TextBox 1032"/>
          <p:cNvSpPr txBox="1"/>
          <p:nvPr/>
        </p:nvSpPr>
        <p:spPr>
          <a:xfrm>
            <a:off x="1637665" y="3155950"/>
            <a:ext cx="4794885" cy="2672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Create a global learning environment that drives employee growth and excellence.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Oval 691"/>
          <p:cNvSpPr/>
          <p:nvPr/>
        </p:nvSpPr>
        <p:spPr>
          <a:xfrm>
            <a:off x="7143750" y="438785"/>
            <a:ext cx="4911090" cy="4752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Montserrat" panose="00000500000000000000" pitchFamily="2" charset="0"/>
            </a:endParaRPr>
          </a:p>
        </p:txBody>
      </p:sp>
      <p:sp>
        <p:nvSpPr>
          <p:cNvPr id="3" name="TextBox 1032"/>
          <p:cNvSpPr txBox="1"/>
          <p:nvPr/>
        </p:nvSpPr>
        <p:spPr>
          <a:xfrm>
            <a:off x="144780" y="1840230"/>
            <a:ext cx="7160260" cy="26733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Includes roles like Innovation, Product Management, Engineering, and Operations.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+mn-ea"/>
              </a:rPr>
              <a:t>Teams collaborate to deliver a Complete Product Experience (CPE).</a:t>
            </a: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305040" y="630555"/>
            <a:ext cx="4579620" cy="437197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032"/>
          <p:cNvSpPr txBox="1"/>
          <p:nvPr/>
        </p:nvSpPr>
        <p:spPr>
          <a:xfrm>
            <a:off x="367665" y="182245"/>
            <a:ext cx="6937375" cy="7747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</a:rPr>
              <a:t>Organization Structure</a:t>
            </a:r>
            <a:endParaRPr lang="en-US" alt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VALUE" val="1904*179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53_1*d*1"/>
  <p:tag name="KSO_WM_TEMPLATE_CATEGORY" val="custom"/>
  <p:tag name="KSO_WM_TEMPLATE_INDEX" val="2023825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85*189.818"/>
  <p:tag name="KSO_WM_SLIDE_POSITION" val="505.125*263.97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3"/>
  <p:tag name="KSO_WM_TEMPLATE_SUBCATEGORY" val="0"/>
  <p:tag name="KSO_WM_SLIDE_INDEX" val="1"/>
  <p:tag name="KSO_WM_TAG_VERSION" val="3.0"/>
  <p:tag name="KSO_WM_SLIDE_ID" val="custom20238253_1"/>
  <p:tag name="KSO_WM_SLIDE_ITEM_CNT" val="1"/>
</p:tagLst>
</file>

<file path=ppt/theme/theme1.xml><?xml version="1.0" encoding="utf-8"?>
<a:theme xmlns:a="http://schemas.openxmlformats.org/drawingml/2006/main" name="Office Theme">
  <a:themeElements>
    <a:clrScheme name="Custom 1113">
      <a:dk1>
        <a:sysClr val="windowText" lastClr="000000"/>
      </a:dk1>
      <a:lt1>
        <a:sysClr val="window" lastClr="FFFFFF"/>
      </a:lt1>
      <a:dk2>
        <a:srgbClr val="1B253B"/>
      </a:dk2>
      <a:lt2>
        <a:srgbClr val="2F0D25"/>
      </a:lt2>
      <a:accent1>
        <a:srgbClr val="40193B"/>
      </a:accent1>
      <a:accent2>
        <a:srgbClr val="E5A226"/>
      </a:accent2>
      <a:accent3>
        <a:srgbClr val="CE6D2B"/>
      </a:accent3>
      <a:accent4>
        <a:srgbClr val="98341E"/>
      </a:accent4>
      <a:accent5>
        <a:srgbClr val="C00B3B"/>
      </a:accent5>
      <a:accent6>
        <a:srgbClr val="40193B"/>
      </a:accent6>
      <a:hlink>
        <a:srgbClr val="0563C1"/>
      </a:hlink>
      <a:folHlink>
        <a:srgbClr val="954F72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3142</Words>
  <Application>WPS Presentation</Application>
  <PresentationFormat>Widescreen</PresentationFormat>
  <Paragraphs>163</Paragraphs>
  <Slides>19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2" baseType="lpstr">
      <vt:lpstr>Arial</vt:lpstr>
      <vt:lpstr>SimSun</vt:lpstr>
      <vt:lpstr>Wingdings</vt:lpstr>
      <vt:lpstr>Montserrat</vt:lpstr>
      <vt:lpstr>Segoe Print</vt:lpstr>
      <vt:lpstr>Gadugi</vt:lpstr>
      <vt:lpstr>Tahoma</vt:lpstr>
      <vt:lpstr>Arial</vt:lpstr>
      <vt:lpstr>Inter</vt:lpstr>
      <vt:lpstr>Aptos</vt:lpstr>
      <vt:lpstr>Trebuchet MS</vt:lpstr>
      <vt:lpstr>Segoe UI</vt:lpstr>
      <vt:lpstr>Microsoft YaHei</vt:lpstr>
      <vt:lpstr>Arial Unicode MS</vt:lpstr>
      <vt:lpstr>Aptos Display</vt:lpstr>
      <vt:lpstr>Segoe UI Variable Display</vt:lpstr>
      <vt:lpstr>Calibri</vt:lpstr>
      <vt:lpstr>Aptos</vt:lpstr>
      <vt:lpstr>Malgun Gothic</vt:lpstr>
      <vt:lpstr>Wingdings</vt:lpstr>
      <vt:lpstr>Inter Bold</vt:lpstr>
      <vt:lpstr>Inter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 Egg</dc:creator>
  <cp:lastModifiedBy>Yash Yashu</cp:lastModifiedBy>
  <cp:revision>42</cp:revision>
  <dcterms:created xsi:type="dcterms:W3CDTF">2024-05-20T10:17:00Z</dcterms:created>
  <dcterms:modified xsi:type="dcterms:W3CDTF">2025-03-21T08:31:32Z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F77FFBA3F7234CAE8B74D0171AD2CDC1_12</vt:lpwstr>
  </property>
  <property fmtid="{D5CDD505-2E9C-101B-9397-08002B2CF9AE}" pid="3" name="KSOProductBuildVer">
    <vt:lpwstr>1033-12.2.0.20326</vt:lpwstr>
  </property>
</Properties>
</file>